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6"/>
  </p:notesMasterIdLst>
  <p:sldIdLst>
    <p:sldId id="256" r:id="rId2"/>
    <p:sldId id="257" r:id="rId3"/>
    <p:sldId id="258" r:id="rId4"/>
    <p:sldId id="291" r:id="rId5"/>
    <p:sldId id="384" r:id="rId6"/>
    <p:sldId id="260" r:id="rId7"/>
    <p:sldId id="261" r:id="rId8"/>
    <p:sldId id="262" r:id="rId9"/>
    <p:sldId id="266" r:id="rId10"/>
    <p:sldId id="263" r:id="rId11"/>
    <p:sldId id="292" r:id="rId12"/>
    <p:sldId id="290" r:id="rId13"/>
    <p:sldId id="264" r:id="rId14"/>
    <p:sldId id="293" r:id="rId15"/>
    <p:sldId id="294" r:id="rId16"/>
    <p:sldId id="295" r:id="rId17"/>
    <p:sldId id="296" r:id="rId18"/>
    <p:sldId id="297" r:id="rId19"/>
    <p:sldId id="335" r:id="rId20"/>
    <p:sldId id="309" r:id="rId21"/>
    <p:sldId id="300" r:id="rId22"/>
    <p:sldId id="299" r:id="rId23"/>
    <p:sldId id="340" r:id="rId24"/>
    <p:sldId id="341" r:id="rId25"/>
    <p:sldId id="301" r:id="rId26"/>
    <p:sldId id="304" r:id="rId27"/>
    <p:sldId id="303" r:id="rId28"/>
    <p:sldId id="336" r:id="rId29"/>
    <p:sldId id="339" r:id="rId30"/>
    <p:sldId id="338" r:id="rId31"/>
    <p:sldId id="337" r:id="rId32"/>
    <p:sldId id="342" r:id="rId33"/>
    <p:sldId id="306" r:id="rId34"/>
    <p:sldId id="38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9" r:id="rId51"/>
    <p:sldId id="383" r:id="rId52"/>
    <p:sldId id="360" r:id="rId53"/>
    <p:sldId id="358" r:id="rId54"/>
    <p:sldId id="361" r:id="rId55"/>
    <p:sldId id="362" r:id="rId56"/>
    <p:sldId id="363" r:id="rId57"/>
    <p:sldId id="364" r:id="rId58"/>
    <p:sldId id="365" r:id="rId59"/>
    <p:sldId id="366" r:id="rId60"/>
    <p:sldId id="367" r:id="rId61"/>
    <p:sldId id="369" r:id="rId62"/>
    <p:sldId id="368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1" r:id="rId73"/>
    <p:sldId id="380" r:id="rId74"/>
    <p:sldId id="28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What is Baskerville Portal?" id="{632D34F2-2250-6340-83F6-321F75082263}">
          <p14:sldIdLst>
            <p14:sldId id="258"/>
            <p14:sldId id="291"/>
            <p14:sldId id="384"/>
          </p14:sldIdLst>
        </p14:section>
        <p14:section name="2. Connect and Configure Baskerville Portal" id="{E220D565-4BDE-6C4B-82B2-63A7F4078669}">
          <p14:sldIdLst>
            <p14:sldId id="260"/>
            <p14:sldId id="261"/>
            <p14:sldId id="262"/>
            <p14:sldId id="266"/>
            <p14:sldId id="263"/>
            <p14:sldId id="292"/>
            <p14:sldId id="290"/>
          </p14:sldIdLst>
        </p14:section>
        <p14:section name="3. JupyterLab" id="{29AC3800-1CB3-3548-931A-10E6C34EB7E0}">
          <p14:sldIdLst>
            <p14:sldId id="264"/>
            <p14:sldId id="293"/>
            <p14:sldId id="294"/>
            <p14:sldId id="295"/>
            <p14:sldId id="296"/>
            <p14:sldId id="297"/>
            <p14:sldId id="335"/>
            <p14:sldId id="309"/>
          </p14:sldIdLst>
        </p14:section>
        <p14:section name="a) Module Loading" id="{2D5D7748-99EE-F746-B6EF-7A2044A37EAC}">
          <p14:sldIdLst>
            <p14:sldId id="300"/>
            <p14:sldId id="299"/>
            <p14:sldId id="340"/>
            <p14:sldId id="341"/>
            <p14:sldId id="301"/>
            <p14:sldId id="304"/>
            <p14:sldId id="303"/>
            <p14:sldId id="336"/>
            <p14:sldId id="339"/>
            <p14:sldId id="338"/>
          </p14:sldIdLst>
        </p14:section>
        <p14:section name="Your turn - Module Loading" id="{F786AA71-D758-9C4D-A95F-BDF146143E9E}">
          <p14:sldIdLst>
            <p14:sldId id="337"/>
            <p14:sldId id="342"/>
          </p14:sldIdLst>
        </p14:section>
        <p14:section name="b) Conda Environments" id="{102C5C4F-4ECA-0940-A954-C3FFF166D3D3}">
          <p14:sldIdLst>
            <p14:sldId id="306"/>
          </p14:sldIdLst>
        </p14:section>
        <p14:section name="(i) Create your Conda Environment" id="{F53B5164-DF7C-F24E-A40C-1D5502137A20}">
          <p14:sldIdLst>
            <p14:sldId id="382"/>
            <p14:sldId id="343"/>
            <p14:sldId id="344"/>
            <p14:sldId id="345"/>
            <p14:sldId id="346"/>
          </p14:sldIdLst>
        </p14:section>
        <p14:section name="conda-create.sh" id="{B8853581-1064-C149-AFF6-F057888C9C45}">
          <p14:sldIdLst>
            <p14:sldId id="347"/>
            <p14:sldId id="348"/>
            <p14:sldId id="349"/>
          </p14:sldIdLst>
        </p14:section>
        <p14:section name="sbatch conda-create.sh" id="{634F13D6-30F5-B74A-AC38-49B72326D2D3}">
          <p14:sldIdLst>
            <p14:sldId id="350"/>
            <p14:sldId id="351"/>
            <p14:sldId id="352"/>
            <p14:sldId id="353"/>
          </p14:sldIdLst>
        </p14:section>
        <p14:section name="squeue -u $USER" id="{9906FFF7-DC59-8349-BD6B-0951A6993915}">
          <p14:sldIdLst>
            <p14:sldId id="354"/>
            <p14:sldId id="355"/>
            <p14:sldId id="356"/>
            <p14:sldId id="357"/>
            <p14:sldId id="359"/>
          </p14:sldIdLst>
        </p14:section>
        <p14:section name="(ii) Relaunch JupyterLab and load new kernel" id="{1780F19A-1ADD-3E47-90C9-88B20497798B}">
          <p14:sldIdLst>
            <p14:sldId id="383"/>
            <p14:sldId id="360"/>
            <p14:sldId id="358"/>
            <p14:sldId id="361"/>
            <p14:sldId id="362"/>
            <p14:sldId id="363"/>
            <p14:sldId id="364"/>
          </p14:sldIdLst>
        </p14:section>
        <p14:section name="import numpy and check numpy.__path__" id="{C259F469-DF44-7548-A41F-F549F23AD245}">
          <p14:sldIdLst>
            <p14:sldId id="365"/>
            <p14:sldId id="366"/>
            <p14:sldId id="367"/>
          </p14:sldIdLst>
        </p14:section>
        <p14:section name="(iii) Modifying your environment" id="{F1EDAF71-2E96-EC4E-8172-C765B894D99C}">
          <p14:sldIdLst>
            <p14:sldId id="369"/>
          </p14:sldIdLst>
        </p14:section>
        <p14:section name="Load modules interactively the terminal" id="{DE8C1590-E3FD-B844-95C4-D5C33C20AD9C}">
          <p14:sldIdLst>
            <p14:sldId id="368"/>
            <p14:sldId id="371"/>
            <p14:sldId id="372"/>
          </p14:sldIdLst>
        </p14:section>
        <p14:section name="conda list" id="{03B4B121-478C-B945-B82F-65D3A455D725}">
          <p14:sldIdLst>
            <p14:sldId id="373"/>
            <p14:sldId id="374"/>
          </p14:sldIdLst>
        </p14:section>
        <p14:section name="conda install pandas --yes" id="{E86C3973-FA03-B242-B6BC-D6D8F89ABCD2}">
          <p14:sldIdLst>
            <p14:sldId id="375"/>
            <p14:sldId id="376"/>
          </p14:sldIdLst>
        </p14:section>
        <p14:section name="import pandas and check pandas.__path__" id="{CB0249EB-44AD-7140-89E3-BE5E6229B6D8}">
          <p14:sldIdLst>
            <p14:sldId id="377"/>
            <p14:sldId id="378"/>
            <p14:sldId id="379"/>
            <p14:sldId id="381"/>
          </p14:sldIdLst>
        </p14:section>
        <p14:section name="Final Task" id="{F4CC0D4C-932E-9D4E-96A8-645AC2095BB3}">
          <p14:sldIdLst>
            <p14:sldId id="380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BBD"/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63D2B-0B03-C642-9498-198432E9709C}" v="2977" dt="2022-11-04T16:00:12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2"/>
    <p:restoredTop sz="87534"/>
  </p:normalViewPr>
  <p:slideViewPr>
    <p:cSldViewPr snapToGrid="0">
      <p:cViewPr varScale="1">
        <p:scale>
          <a:sx n="98" d="100"/>
          <a:sy n="98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3AA63D2B-0B03-C642-9498-198432E9709C}"/>
    <pc:docChg chg="undo custSel addSld delSld modSld sldOrd addSection delSection modSection">
      <pc:chgData name="Jenny Wong (Advanced Research Computing)" userId="32c60b76-eb0c-4304-8d5f-c647bec0e29c" providerId="ADAL" clId="{3AA63D2B-0B03-C642-9498-198432E9709C}" dt="2022-11-04T16:02:47.632" v="18996"/>
      <pc:docMkLst>
        <pc:docMk/>
      </pc:docMkLst>
      <pc:sldChg chg="delSp modSp mod delDesignElem">
        <pc:chgData name="Jenny Wong (Advanced Research Computing)" userId="32c60b76-eb0c-4304-8d5f-c647bec0e29c" providerId="ADAL" clId="{3AA63D2B-0B03-C642-9498-198432E9709C}" dt="2022-10-28T12:43:21.144" v="13546" actId="1076"/>
        <pc:sldMkLst>
          <pc:docMk/>
          <pc:sldMk cId="906875884" sldId="256"/>
        </pc:sldMkLst>
        <pc:spChg chg="mod">
          <ac:chgData name="Jenny Wong (Advanced Research Computing)" userId="32c60b76-eb0c-4304-8d5f-c647bec0e29c" providerId="ADAL" clId="{3AA63D2B-0B03-C642-9498-198432E9709C}" dt="2022-09-29T11:06:00.245" v="16" actId="20577"/>
          <ac:spMkLst>
            <pc:docMk/>
            <pc:sldMk cId="906875884" sldId="256"/>
            <ac:spMk id="2" creationId="{BEDF1D2C-EF8C-7A55-D4AC-23FF7777D992}"/>
          </ac:spMkLst>
        </pc:spChg>
        <pc:spChg chg="del">
          <ac:chgData name="Jenny Wong (Advanced Research Computing)" userId="32c60b76-eb0c-4304-8d5f-c647bec0e29c" providerId="ADAL" clId="{3AA63D2B-0B03-C642-9498-198432E9709C}" dt="2022-09-29T11:07:11.251" v="26"/>
          <ac:spMkLst>
            <pc:docMk/>
            <pc:sldMk cId="906875884" sldId="256"/>
            <ac:spMk id="12" creationId="{E49CC64F-7275-4E33-961B-0C5CDC439875}"/>
          </ac:spMkLst>
        </pc:spChg>
        <pc:picChg chg="mod">
          <ac:chgData name="Jenny Wong (Advanced Research Computing)" userId="32c60b76-eb0c-4304-8d5f-c647bec0e29c" providerId="ADAL" clId="{3AA63D2B-0B03-C642-9498-198432E9709C}" dt="2022-10-28T12:43:21.144" v="13546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Sp mod">
        <pc:chgData name="Jenny Wong (Advanced Research Computing)" userId="32c60b76-eb0c-4304-8d5f-c647bec0e29c" providerId="ADAL" clId="{3AA63D2B-0B03-C642-9498-198432E9709C}" dt="2022-10-28T12:28:08.872" v="13320" actId="20577"/>
        <pc:sldMkLst>
          <pc:docMk/>
          <pc:sldMk cId="1426709295" sldId="25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426709295" sldId="257"/>
            <ac:spMk id="2" creationId="{ECB57B65-8C7D-623F-40D6-EA3E17D72AF0}"/>
          </ac:spMkLst>
        </pc:spChg>
        <pc:spChg chg="mod">
          <ac:chgData name="Jenny Wong (Advanced Research Computing)" userId="32c60b76-eb0c-4304-8d5f-c647bec0e29c" providerId="ADAL" clId="{3AA63D2B-0B03-C642-9498-198432E9709C}" dt="2022-10-28T12:28:08.872" v="13320" actId="20577"/>
          <ac:spMkLst>
            <pc:docMk/>
            <pc:sldMk cId="1426709295" sldId="257"/>
            <ac:spMk id="3" creationId="{3AD9205A-BFD0-7B40-B14C-6CC197F220AA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1:07:11.387" v="27"/>
        <pc:sldMkLst>
          <pc:docMk/>
          <pc:sldMk cId="805689892" sldId="25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05689892" sldId="258"/>
            <ac:spMk id="2" creationId="{F5D81B82-FAB1-51AF-7E00-5695E176A5E2}"/>
          </ac:spMkLst>
        </pc:spChg>
      </pc:sldChg>
      <pc:sldChg chg="del setBg">
        <pc:chgData name="Jenny Wong (Advanced Research Computing)" userId="32c60b76-eb0c-4304-8d5f-c647bec0e29c" providerId="ADAL" clId="{3AA63D2B-0B03-C642-9498-198432E9709C}" dt="2022-09-29T11:07:40.881" v="29" actId="2696"/>
        <pc:sldMkLst>
          <pc:docMk/>
          <pc:sldMk cId="4051677344" sldId="259"/>
        </pc:sldMkLst>
      </pc:sldChg>
      <pc:sldChg chg="modSp mod">
        <pc:chgData name="Jenny Wong (Advanced Research Computing)" userId="32c60b76-eb0c-4304-8d5f-c647bec0e29c" providerId="ADAL" clId="{3AA63D2B-0B03-C642-9498-198432E9709C}" dt="2022-09-29T11:10:58.109" v="85" actId="20577"/>
        <pc:sldMkLst>
          <pc:docMk/>
          <pc:sldMk cId="385834860" sldId="260"/>
        </pc:sldMkLst>
        <pc:spChg chg="mod">
          <ac:chgData name="Jenny Wong (Advanced Research Computing)" userId="32c60b76-eb0c-4304-8d5f-c647bec0e29c" providerId="ADAL" clId="{3AA63D2B-0B03-C642-9498-198432E9709C}" dt="2022-09-29T11:10:58.109" v="85" actId="20577"/>
          <ac:spMkLst>
            <pc:docMk/>
            <pc:sldMk cId="385834860" sldId="260"/>
            <ac:spMk id="2" creationId="{F5D81B82-FAB1-51AF-7E00-5695E176A5E2}"/>
          </ac:spMkLst>
        </pc:spChg>
      </pc:sldChg>
      <pc:sldChg chg="addSp delSp modSp mod setBg modNotesTx">
        <pc:chgData name="Jenny Wong (Advanced Research Computing)" userId="32c60b76-eb0c-4304-8d5f-c647bec0e29c" providerId="ADAL" clId="{3AA63D2B-0B03-C642-9498-198432E9709C}" dt="2022-09-30T12:54:53.046" v="6272" actId="20577"/>
        <pc:sldMkLst>
          <pc:docMk/>
          <pc:sldMk cId="3320694097" sldId="261"/>
        </pc:sldMkLst>
        <pc:spChg chg="add del mod">
          <ac:chgData name="Jenny Wong (Advanced Research Computing)" userId="32c60b76-eb0c-4304-8d5f-c647bec0e29c" providerId="ADAL" clId="{3AA63D2B-0B03-C642-9498-198432E9709C}" dt="2022-09-29T11:16:01.452" v="274" actId="931"/>
          <ac:spMkLst>
            <pc:docMk/>
            <pc:sldMk cId="3320694097" sldId="261"/>
            <ac:spMk id="3" creationId="{72736740-576A-B325-360F-110E7C3CF8A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18:10.187" v="295"/>
          <ac:spMkLst>
            <pc:docMk/>
            <pc:sldMk cId="3320694097" sldId="261"/>
            <ac:spMk id="6" creationId="{1D4DAE0C-5F10-667E-409E-BCD6CF53E98F}"/>
          </ac:spMkLst>
        </pc:spChg>
        <pc:spChg chg="del mod">
          <ac:chgData name="Jenny Wong (Advanced Research Computing)" userId="32c60b76-eb0c-4304-8d5f-c647bec0e29c" providerId="ADAL" clId="{3AA63D2B-0B03-C642-9498-198432E9709C}" dt="2022-09-29T11:12:11.981" v="91" actId="478"/>
          <ac:spMkLst>
            <pc:docMk/>
            <pc:sldMk cId="3320694097" sldId="261"/>
            <ac:spMk id="18" creationId="{9CE56D7F-DD97-6F37-EFFE-B58020D149EB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09-29T11:18:45.374" v="296" actId="732"/>
          <ac:picMkLst>
            <pc:docMk/>
            <pc:sldMk cId="3320694097" sldId="261"/>
            <ac:picMk id="5" creationId="{2BB94E40-5A2C-AA26-5A15-47F6E895CCB7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1:12:13.589" v="92" actId="478"/>
          <ac:picMkLst>
            <pc:docMk/>
            <pc:sldMk cId="3320694097" sldId="261"/>
            <ac:picMk id="17" creationId="{120B692C-6C54-90DA-8D73-7FF794ED1ADC}"/>
          </ac:picMkLst>
        </pc:picChg>
      </pc:sldChg>
      <pc:sldChg chg="addSp delSp modSp mod">
        <pc:chgData name="Jenny Wong (Advanced Research Computing)" userId="32c60b76-eb0c-4304-8d5f-c647bec0e29c" providerId="ADAL" clId="{3AA63D2B-0B03-C642-9498-198432E9709C}" dt="2022-09-30T12:55:04.816" v="6273" actId="20577"/>
        <pc:sldMkLst>
          <pc:docMk/>
          <pc:sldMk cId="2150778311" sldId="262"/>
        </pc:sldMkLst>
        <pc:spChg chg="add mod">
          <ac:chgData name="Jenny Wong (Advanced Research Computing)" userId="32c60b76-eb0c-4304-8d5f-c647bec0e29c" providerId="ADAL" clId="{3AA63D2B-0B03-C642-9498-198432E9709C}" dt="2022-09-30T12:52:50.453" v="5969" actId="20577"/>
          <ac:spMkLst>
            <pc:docMk/>
            <pc:sldMk cId="2150778311" sldId="262"/>
            <ac:spMk id="2" creationId="{0FD11C2B-98BD-FEAD-A864-74595A1D29B6}"/>
          </ac:spMkLst>
        </pc:spChg>
        <pc:spChg chg="mod">
          <ac:chgData name="Jenny Wong (Advanced Research Computing)" userId="32c60b76-eb0c-4304-8d5f-c647bec0e29c" providerId="ADAL" clId="{3AA63D2B-0B03-C642-9498-198432E9709C}" dt="2022-09-29T11:22:08.150" v="343" actId="20577"/>
          <ac:spMkLst>
            <pc:docMk/>
            <pc:sldMk cId="2150778311" sldId="262"/>
            <ac:spMk id="5" creationId="{8F298970-EB09-EB9E-E40B-48CDCE392FB0}"/>
          </ac:spMkLst>
        </pc:spChg>
        <pc:spChg chg="mod">
          <ac:chgData name="Jenny Wong (Advanced Research Computing)" userId="32c60b76-eb0c-4304-8d5f-c647bec0e29c" providerId="ADAL" clId="{3AA63D2B-0B03-C642-9498-198432E9709C}" dt="2022-09-30T12:55:04.816" v="6273" actId="20577"/>
          <ac:spMkLst>
            <pc:docMk/>
            <pc:sldMk cId="2150778311" sldId="262"/>
            <ac:spMk id="6" creationId="{F3448642-8CCD-EDEB-7E18-E43EC2451345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2:50:44.504" v="5862" actId="2057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3AA63D2B-0B03-C642-9498-198432E9709C}" dt="2022-09-29T11:26:55.729" v="507" actId="1076"/>
          <ac:picMkLst>
            <pc:docMk/>
            <pc:sldMk cId="2150778311" sldId="262"/>
            <ac:picMk id="8" creationId="{C0DC8F92-DFA6-A269-CB5F-9E586B14A4A9}"/>
          </ac:picMkLst>
        </pc:picChg>
      </pc:sldChg>
      <pc:sldChg chg="modSp ord modNotesTx">
        <pc:chgData name="Jenny Wong (Advanced Research Computing)" userId="32c60b76-eb0c-4304-8d5f-c647bec0e29c" providerId="ADAL" clId="{3AA63D2B-0B03-C642-9498-198432E9709C}" dt="2022-09-30T12:56:21.274" v="6398" actId="20577"/>
        <pc:sldMkLst>
          <pc:docMk/>
          <pc:sldMk cId="3628513834" sldId="26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28513834" sldId="263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3:28:24.399" v="1184" actId="20577"/>
        <pc:sldMkLst>
          <pc:docMk/>
          <pc:sldMk cId="3192713582" sldId="264"/>
        </pc:sldMkLst>
        <pc:spChg chg="mod">
          <ac:chgData name="Jenny Wong (Advanced Research Computing)" userId="32c60b76-eb0c-4304-8d5f-c647bec0e29c" providerId="ADAL" clId="{3AA63D2B-0B03-C642-9498-198432E9709C}" dt="2022-09-29T13:28:24.399" v="1184" actId="20577"/>
          <ac:spMkLst>
            <pc:docMk/>
            <pc:sldMk cId="3192713582" sldId="264"/>
            <ac:spMk id="2" creationId="{F5D81B82-FAB1-51AF-7E00-5695E176A5E2}"/>
          </ac:spMkLst>
        </pc:spChg>
      </pc:sldChg>
      <pc:sldChg chg="del mod modShow">
        <pc:chgData name="Jenny Wong (Advanced Research Computing)" userId="32c60b76-eb0c-4304-8d5f-c647bec0e29c" providerId="ADAL" clId="{3AA63D2B-0B03-C642-9498-198432E9709C}" dt="2022-09-29T13:28:30.961" v="1185" actId="2696"/>
        <pc:sldMkLst>
          <pc:docMk/>
          <pc:sldMk cId="1843077271" sldId="265"/>
        </pc:sldMkLst>
      </pc:sldChg>
      <pc:sldChg chg="modSp ord">
        <pc:chgData name="Jenny Wong (Advanced Research Computing)" userId="32c60b76-eb0c-4304-8d5f-c647bec0e29c" providerId="ADAL" clId="{3AA63D2B-0B03-C642-9498-198432E9709C}" dt="2022-09-29T11:28:06.353" v="510" actId="20578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17023755" sldId="266"/>
            <ac:spMk id="2" creationId="{FCE6B48B-0356-9824-363C-705CB4C11024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853117630" sldId="26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853117630" sldId="267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419656732" sldId="268"/>
            <ac:spMk id="4" creationId="{5E7EB487-4DF3-DAC7-C0C7-FE3EB20E3F7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35898592" sldId="269"/>
            <ac:spMk id="2" creationId="{C9EC6F19-5F21-10BD-B033-88434E6B0B9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293009934" sldId="270"/>
            <ac:spMk id="2" creationId="{305F6033-ECC9-C774-8B26-057723822AF9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0222890" sldId="27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0222890" sldId="271"/>
            <ac:spMk id="2" creationId="{0271A055-9F2E-29FC-35DE-DD64888DEC6C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6547505" sldId="275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0500506" sldId="276"/>
            <ac:spMk id="2" creationId="{A54E3D32-AFCA-3A9E-4331-63420A0FEB27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775196788" sldId="277"/>
            <ac:spMk id="2" creationId="{53EE5881-7D1A-21EB-2810-6F1FCA9ED74B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747831647" sldId="278"/>
            <ac:spMk id="2" creationId="{3CBFCDE5-872E-A15D-C7F9-C2D619196720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4442140" sldId="27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4442140" sldId="279"/>
            <ac:spMk id="2" creationId="{5D91FFBF-A242-BE10-AD47-0E87E5461613}"/>
          </ac:spMkLst>
        </pc:spChg>
        <pc:picChg chg="mod">
          <ac:chgData name="Jenny Wong (Advanced Research Computing)" userId="32c60b76-eb0c-4304-8d5f-c647bec0e29c" providerId="ADAL" clId="{3AA63D2B-0B03-C642-9498-198432E9709C}" dt="2022-09-29T11:07:11.387" v="27"/>
          <ac:picMkLst>
            <pc:docMk/>
            <pc:sldMk cId="24442140" sldId="279"/>
            <ac:picMk id="9" creationId="{62834EB5-472C-3997-CAF3-921585970C78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356701047" sldId="28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356701047" sldId="280"/>
            <ac:spMk id="2" creationId="{E9AAA630-8814-7BDA-1F07-8408357785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474156945" sldId="281"/>
            <ac:spMk id="2" creationId="{0C3C0B41-13F1-ED24-23F2-37D321E309A1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56745794" sldId="282"/>
            <ac:spMk id="2" creationId="{5F4A5DA5-E077-71BC-1AB5-7D02819E93A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12330338" sldId="283"/>
            <ac:spMk id="2" creationId="{789CE912-01FD-E2A0-F61E-C2379AEB7C43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65295829" sldId="28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65295829" sldId="284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510355161" sldId="28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510355161" sldId="285"/>
            <ac:spMk id="2" creationId="{DE9D915F-2F9D-8BF0-31AE-7B4657BCBCE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855795923" sldId="286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908722075" sldId="28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908722075" sldId="287"/>
            <ac:spMk id="4" creationId="{CB8E4CD3-2904-07DE-FB13-96BCEF801D7F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108277171" sldId="28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108277171" sldId="288"/>
            <ac:spMk id="4" creationId="{CB8E4CD3-2904-07DE-FB13-96BCEF801D7F}"/>
          </ac:spMkLst>
        </pc:spChg>
      </pc:sldChg>
      <pc:sldChg chg="addSp delSp modSp mod">
        <pc:chgData name="Jenny Wong (Advanced Research Computing)" userId="32c60b76-eb0c-4304-8d5f-c647bec0e29c" providerId="ADAL" clId="{3AA63D2B-0B03-C642-9498-198432E9709C}" dt="2022-10-28T12:44:21.355" v="13561" actId="207"/>
        <pc:sldMkLst>
          <pc:docMk/>
          <pc:sldMk cId="2600422586" sldId="289"/>
        </pc:sldMkLst>
        <pc:spChg chg="add del mod">
          <ac:chgData name="Jenny Wong (Advanced Research Computing)" userId="32c60b76-eb0c-4304-8d5f-c647bec0e29c" providerId="ADAL" clId="{3AA63D2B-0B03-C642-9498-198432E9709C}" dt="2022-10-28T12:43:40.308" v="13550"/>
          <ac:spMkLst>
            <pc:docMk/>
            <pc:sldMk cId="2600422586" sldId="289"/>
            <ac:spMk id="2" creationId="{070D000A-9A6B-AA82-87B8-2BDF50670E9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4:13.831" v="13559" actId="478"/>
          <ac:spMkLst>
            <pc:docMk/>
            <pc:sldMk cId="2600422586" sldId="289"/>
            <ac:spMk id="3" creationId="{081F7185-CF20-4A74-6A06-AFAA6CC4FBD2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600422586" sldId="289"/>
            <ac:spMk id="4" creationId="{E0078E63-0502-EA3C-B6AB-707C54D5BD2F}"/>
          </ac:spMkLst>
        </pc:spChg>
        <pc:spChg chg="mod">
          <ac:chgData name="Jenny Wong (Advanced Research Computing)" userId="32c60b76-eb0c-4304-8d5f-c647bec0e29c" providerId="ADAL" clId="{3AA63D2B-0B03-C642-9498-198432E9709C}" dt="2022-10-28T12:44:21.355" v="13561" actId="20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3AA63D2B-0B03-C642-9498-198432E9709C}" dt="2022-10-28T12:44:17.386" v="13560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Sp mod ord">
        <pc:chgData name="Jenny Wong (Advanced Research Computing)" userId="32c60b76-eb0c-4304-8d5f-c647bec0e29c" providerId="ADAL" clId="{3AA63D2B-0B03-C642-9498-198432E9709C}" dt="2022-10-28T15:49:02.915" v="13609" actId="20577"/>
        <pc:sldMkLst>
          <pc:docMk/>
          <pc:sldMk cId="2560497607" sldId="290"/>
        </pc:sldMkLst>
        <pc:spChg chg="mod">
          <ac:chgData name="Jenny Wong (Advanced Research Computing)" userId="32c60b76-eb0c-4304-8d5f-c647bec0e29c" providerId="ADAL" clId="{3AA63D2B-0B03-C642-9498-198432E9709C}" dt="2022-10-28T15:49:02.915" v="13609" actId="20577"/>
          <ac:spMkLst>
            <pc:docMk/>
            <pc:sldMk cId="2560497607" sldId="290"/>
            <ac:spMk id="4" creationId="{0470A113-03BA-92D4-4C6B-C717768DF474}"/>
          </ac:spMkLst>
        </pc:sp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31:02.037" v="8049" actId="1076"/>
        <pc:sldMkLst>
          <pc:docMk/>
          <pc:sldMk cId="4069774009" sldId="291"/>
        </pc:sldMkLst>
        <pc:spChg chg="del">
          <ac:chgData name="Jenny Wong (Advanced Research Computing)" userId="32c60b76-eb0c-4304-8d5f-c647bec0e29c" providerId="ADAL" clId="{3AA63D2B-0B03-C642-9498-198432E9709C}" dt="2022-09-29T11:07:45.020" v="30" actId="478"/>
          <ac:spMkLst>
            <pc:docMk/>
            <pc:sldMk cId="4069774009" sldId="291"/>
            <ac:spMk id="2" creationId="{F5D81B82-FAB1-51AF-7E00-5695E176A5E2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7:46.480" v="31" actId="478"/>
          <ac:spMkLst>
            <pc:docMk/>
            <pc:sldMk cId="4069774009" sldId="291"/>
            <ac:spMk id="4" creationId="{BAB9AE2B-F014-EBF0-946F-69F639988F2D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1:02.037" v="8049" actId="1076"/>
          <ac:spMkLst>
            <pc:docMk/>
            <pc:sldMk cId="4069774009" sldId="291"/>
            <ac:spMk id="7" creationId="{CBC44BF6-5404-63F0-9392-4D60621469A8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9:01.764" v="49" actId="767"/>
          <ac:spMkLst>
            <pc:docMk/>
            <pc:sldMk cId="4069774009" sldId="291"/>
            <ac:spMk id="8" creationId="{58B2C77E-EB38-7929-3F56-53BD6FA4C05D}"/>
          </ac:spMkLst>
        </pc:spChg>
        <pc:picChg chg="add mod">
          <ac:chgData name="Jenny Wong (Advanced Research Computing)" userId="32c60b76-eb0c-4304-8d5f-c647bec0e29c" providerId="ADAL" clId="{3AA63D2B-0B03-C642-9498-198432E9709C}" dt="2022-10-20T15:30:45.499" v="8048" actId="1076"/>
          <ac:picMkLst>
            <pc:docMk/>
            <pc:sldMk cId="4069774009" sldId="291"/>
            <ac:picMk id="3" creationId="{78BADDE1-96E2-E841-7B97-3E34A1228C8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29:37.931" v="8036" actId="478"/>
          <ac:picMkLst>
            <pc:docMk/>
            <pc:sldMk cId="4069774009" sldId="291"/>
            <ac:picMk id="6" creationId="{F16D77E7-6166-7DA9-61B7-5038D1D8A981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09-30T10:35:14.947" v="5381" actId="27636"/>
        <pc:sldMkLst>
          <pc:docMk/>
          <pc:sldMk cId="3205147613" sldId="292"/>
        </pc:sldMkLst>
        <pc:spChg chg="mod">
          <ac:chgData name="Jenny Wong (Advanced Research Computing)" userId="32c60b76-eb0c-4304-8d5f-c647bec0e29c" providerId="ADAL" clId="{3AA63D2B-0B03-C642-9498-198432E9709C}" dt="2022-09-29T11:28:39.503" v="552" actId="20577"/>
          <ac:spMkLst>
            <pc:docMk/>
            <pc:sldMk cId="3205147613" sldId="292"/>
            <ac:spMk id="2" creationId="{FCE6B48B-0356-9824-363C-705CB4C11024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5:14.947" v="5381" actId="27636"/>
          <ac:spMkLst>
            <pc:docMk/>
            <pc:sldMk cId="3205147613" sldId="292"/>
            <ac:spMk id="6" creationId="{87F80FC6-C297-17D3-B54D-1C21DB7A995B}"/>
          </ac:spMkLst>
        </pc:spChg>
        <pc:picChg chg="add mod">
          <ac:chgData name="Jenny Wong (Advanced Research Computing)" userId="32c60b76-eb0c-4304-8d5f-c647bec0e29c" providerId="ADAL" clId="{3AA63D2B-0B03-C642-9498-198432E9709C}" dt="2022-09-29T13:27:35.006" v="1121" actId="1076"/>
          <ac:picMkLst>
            <pc:docMk/>
            <pc:sldMk cId="3205147613" sldId="292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05:41.474" v="764" actId="478"/>
          <ac:picMkLst>
            <pc:docMk/>
            <pc:sldMk cId="3205147613" sldId="292"/>
            <ac:picMk id="5" creationId="{24592C78-C1D6-44C9-491E-08151DE04D57}"/>
          </ac:picMkLst>
        </pc:picChg>
        <pc:picChg chg="del">
          <ac:chgData name="Jenny Wong (Advanced Research Computing)" userId="32c60b76-eb0c-4304-8d5f-c647bec0e29c" providerId="ADAL" clId="{3AA63D2B-0B03-C642-9498-198432E9709C}" dt="2022-09-29T11:28:42.044" v="553" actId="478"/>
          <ac:picMkLst>
            <pc:docMk/>
            <pc:sldMk cId="3205147613" sldId="292"/>
            <ac:picMk id="8" creationId="{ACEF68C7-5321-CB91-2D41-A5D5674DFD94}"/>
          </ac:picMkLst>
        </pc:picChg>
      </pc:sldChg>
      <pc:sldChg chg="add del">
        <pc:chgData name="Jenny Wong (Advanced Research Computing)" userId="32c60b76-eb0c-4304-8d5f-c647bec0e29c" providerId="ADAL" clId="{3AA63D2B-0B03-C642-9498-198432E9709C}" dt="2022-09-29T11:27:59.621" v="509" actId="2696"/>
        <pc:sldMkLst>
          <pc:docMk/>
          <pc:sldMk cId="3767922903" sldId="292"/>
        </pc:sldMkLst>
      </pc:sldChg>
      <pc:sldChg chg="addSp delSp modSp add mod ord modNotesTx">
        <pc:chgData name="Jenny Wong (Advanced Research Computing)" userId="32c60b76-eb0c-4304-8d5f-c647bec0e29c" providerId="ADAL" clId="{3AA63D2B-0B03-C642-9498-198432E9709C}" dt="2022-11-04T14:34:17.744" v="15453" actId="20577"/>
        <pc:sldMkLst>
          <pc:docMk/>
          <pc:sldMk cId="2968272097" sldId="293"/>
        </pc:sldMkLst>
        <pc:spChg chg="del mod">
          <ac:chgData name="Jenny Wong (Advanced Research Computing)" userId="32c60b76-eb0c-4304-8d5f-c647bec0e29c" providerId="ADAL" clId="{3AA63D2B-0B03-C642-9498-198432E9709C}" dt="2022-09-30T10:36:41.926" v="5399" actId="478"/>
          <ac:spMkLst>
            <pc:docMk/>
            <pc:sldMk cId="2968272097" sldId="293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0:36:46.971" v="5401" actId="478"/>
          <ac:spMkLst>
            <pc:docMk/>
            <pc:sldMk cId="2968272097" sldId="293"/>
            <ac:spMk id="4" creationId="{46062704-865A-D5ED-0BDF-74F7634850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6:43.080" v="5400"/>
          <ac:spMkLst>
            <pc:docMk/>
            <pc:sldMk cId="2968272097" sldId="293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1-04T14:34:17.744" v="15453" actId="20577"/>
          <ac:spMkLst>
            <pc:docMk/>
            <pc:sldMk cId="2968272097" sldId="293"/>
            <ac:spMk id="6" creationId="{87F80FC6-C297-17D3-B54D-1C21DB7A995B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6.705" v="8086" actId="1036"/>
          <ac:spMkLst>
            <pc:docMk/>
            <pc:sldMk cId="2968272097" sldId="293"/>
            <ac:spMk id="9" creationId="{C48D3B8D-54D7-FEB8-8F2F-08905E34FCEF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1.144" v="8084" actId="1035"/>
          <ac:spMkLst>
            <pc:docMk/>
            <pc:sldMk cId="2968272097" sldId="293"/>
            <ac:spMk id="10" creationId="{5921931C-792F-215C-F586-B74853258F9A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10-28T10:06:06.609" v="11978" actId="14100"/>
          <ac:picMkLst>
            <pc:docMk/>
            <pc:sldMk cId="2968272097" sldId="293"/>
            <ac:picMk id="3" creationId="{6CFC0802-FC02-6B72-53B3-7F1925CE00BB}"/>
          </ac:picMkLst>
        </pc:picChg>
        <pc:picChg chg="del">
          <ac:chgData name="Jenny Wong (Advanced Research Computing)" userId="32c60b76-eb0c-4304-8d5f-c647bec0e29c" providerId="ADAL" clId="{3AA63D2B-0B03-C642-9498-198432E9709C}" dt="2022-09-29T13:31:46.176" v="1224" actId="478"/>
          <ac:picMkLst>
            <pc:docMk/>
            <pc:sldMk cId="2968272097" sldId="293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40:58.023" v="1694" actId="478"/>
          <ac:picMkLst>
            <pc:docMk/>
            <pc:sldMk cId="2968272097" sldId="293"/>
            <ac:picMk id="5" creationId="{602EAC08-F9F0-1EFA-686E-0706D1066E99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0:37:20.469" v="5403" actId="478"/>
          <ac:picMkLst>
            <pc:docMk/>
            <pc:sldMk cId="2968272097" sldId="293"/>
            <ac:picMk id="7" creationId="{5CC6F85C-A3F2-526C-16DE-304C7E5A8BBA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35:17.541" v="8050" actId="478"/>
          <ac:picMkLst>
            <pc:docMk/>
            <pc:sldMk cId="2968272097" sldId="293"/>
            <ac:picMk id="8" creationId="{0F990378-471F-087B-E980-F69623B560E4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45:53.532" v="8093" actId="14100"/>
        <pc:sldMkLst>
          <pc:docMk/>
          <pc:sldMk cId="1450008388" sldId="294"/>
        </pc:sldMkLst>
        <pc:spChg chg="add mod">
          <ac:chgData name="Jenny Wong (Advanced Research Computing)" userId="32c60b76-eb0c-4304-8d5f-c647bec0e29c" providerId="ADAL" clId="{3AA63D2B-0B03-C642-9498-198432E9709C}" dt="2022-09-30T10:36:36.626" v="5398" actId="1037"/>
          <ac:spMkLst>
            <pc:docMk/>
            <pc:sldMk cId="1450008388" sldId="294"/>
            <ac:spMk id="2" creationId="{12E1A39C-D0E7-D9D3-B362-8AA249C0327C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7.774" v="1848" actId="478"/>
          <ac:spMkLst>
            <pc:docMk/>
            <pc:sldMk cId="1450008388" sldId="294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3:10.389" v="1850" actId="478"/>
          <ac:spMkLst>
            <pc:docMk/>
            <pc:sldMk cId="1450008388" sldId="294"/>
            <ac:spMk id="4" creationId="{188359F7-07FB-E932-2CB0-4D1F420D89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4:09.180" v="5855" actId="20577"/>
          <ac:spMkLst>
            <pc:docMk/>
            <pc:sldMk cId="1450008388" sldId="294"/>
            <ac:spMk id="4" creationId="{5DB19296-8232-976A-4936-A2C4CBC209E0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6.244" v="1847" actId="478"/>
          <ac:spMkLst>
            <pc:docMk/>
            <pc:sldMk cId="1450008388" sldId="294"/>
            <ac:spMk id="6" creationId="{87F80FC6-C297-17D3-B54D-1C21DB7A995B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1.246" v="1851" actId="478"/>
          <ac:spMkLst>
            <pc:docMk/>
            <pc:sldMk cId="1450008388" sldId="294"/>
            <ac:spMk id="9" creationId="{C48D3B8D-54D7-FEB8-8F2F-08905E34FCEF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2.082" v="1852" actId="478"/>
          <ac:spMkLst>
            <pc:docMk/>
            <pc:sldMk cId="1450008388" sldId="294"/>
            <ac:spMk id="10" creationId="{5921931C-792F-215C-F586-B74853258F9A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8:39.285" v="1890" actId="478"/>
          <ac:spMkLst>
            <pc:docMk/>
            <pc:sldMk cId="1450008388" sldId="294"/>
            <ac:spMk id="11" creationId="{510CF767-01F8-69FC-5C56-DEBCEF4BAA88}"/>
          </ac:spMkLst>
        </pc:spChg>
        <pc:picChg chg="add del mod">
          <ac:chgData name="Jenny Wong (Advanced Research Computing)" userId="32c60b76-eb0c-4304-8d5f-c647bec0e29c" providerId="ADAL" clId="{3AA63D2B-0B03-C642-9498-198432E9709C}" dt="2022-09-30T10:38:17.355" v="5407" actId="478"/>
          <ac:picMkLst>
            <pc:docMk/>
            <pc:sldMk cId="1450008388" sldId="294"/>
            <ac:picMk id="3" creationId="{2FE5DA70-275C-ACDD-A892-B7DABF34F097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0T15:45:53.532" v="8093" actId="14100"/>
          <ac:picMkLst>
            <pc:docMk/>
            <pc:sldMk cId="1450008388" sldId="294"/>
            <ac:picMk id="5" creationId="{46937E96-71CA-384F-AC91-D4FAF02A6E24}"/>
          </ac:picMkLst>
        </pc:picChg>
        <pc:picChg chg="add del mod modCrop">
          <ac:chgData name="Jenny Wong (Advanced Research Computing)" userId="32c60b76-eb0c-4304-8d5f-c647bec0e29c" providerId="ADAL" clId="{3AA63D2B-0B03-C642-9498-198432E9709C}" dt="2022-10-20T15:39:22.135" v="8087" actId="478"/>
          <ac:picMkLst>
            <pc:docMk/>
            <pc:sldMk cId="1450008388" sldId="294"/>
            <ac:picMk id="7" creationId="{086667C7-BD99-E212-0FE8-906E3B2E9A7C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3:08.615" v="1849" actId="478"/>
          <ac:picMkLst>
            <pc:docMk/>
            <pc:sldMk cId="1450008388" sldId="294"/>
            <ac:picMk id="8" creationId="{0F990378-471F-087B-E980-F69623B560E4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0T16:10:19.904" v="8131" actId="1037"/>
        <pc:sldMkLst>
          <pc:docMk/>
          <pc:sldMk cId="803825468" sldId="295"/>
        </pc:sldMkLst>
        <pc:spChg chg="add mod">
          <ac:chgData name="Jenny Wong (Advanced Research Computing)" userId="32c60b76-eb0c-4304-8d5f-c647bec0e29c" providerId="ADAL" clId="{3AA63D2B-0B03-C642-9498-198432E9709C}" dt="2022-10-20T16:10:19.904" v="8131" actId="1037"/>
          <ac:spMkLst>
            <pc:docMk/>
            <pc:sldMk cId="803825468" sldId="295"/>
            <ac:spMk id="2" creationId="{4E8D0DFB-2BD5-BD61-5781-8AED17C5AC21}"/>
          </ac:spMkLst>
        </pc:spChg>
        <pc:spChg chg="mod">
          <ac:chgData name="Jenny Wong (Advanced Research Computing)" userId="32c60b76-eb0c-4304-8d5f-c647bec0e29c" providerId="ADAL" clId="{3AA63D2B-0B03-C642-9498-198432E9709C}" dt="2022-09-30T10:33:11.747" v="5189" actId="1076"/>
          <ac:spMkLst>
            <pc:docMk/>
            <pc:sldMk cId="803825468" sldId="295"/>
            <ac:spMk id="5" creationId="{D109D49C-6444-58D0-6396-02F377F8C4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06:36.380" v="8109"/>
          <ac:spMkLst>
            <pc:docMk/>
            <pc:sldMk cId="803825468" sldId="295"/>
            <ac:spMk id="6" creationId="{B16E3DAF-5D44-18F4-A709-3BFFC170A228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19.904" v="8131" actId="1037"/>
          <ac:grpSpMkLst>
            <pc:docMk/>
            <pc:sldMk cId="803825468" sldId="295"/>
            <ac:grpSpMk id="3" creationId="{9B3A231D-96BE-A594-1B23-9047E8B94838}"/>
          </ac:grpSpMkLst>
        </pc:grpChg>
        <pc:picChg chg="add del mod modCrop">
          <ac:chgData name="Jenny Wong (Advanced Research Computing)" userId="32c60b76-eb0c-4304-8d5f-c647bec0e29c" providerId="ADAL" clId="{3AA63D2B-0B03-C642-9498-198432E9709C}" dt="2022-09-29T13:56:21.778" v="1866" actId="478"/>
          <ac:picMkLst>
            <pc:docMk/>
            <pc:sldMk cId="803825468" sldId="295"/>
            <ac:picMk id="3" creationId="{18FDE62C-BD9F-20C6-655C-54C9E9E70367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56:39.464" v="1870" actId="478"/>
          <ac:picMkLst>
            <pc:docMk/>
            <pc:sldMk cId="803825468" sldId="295"/>
            <ac:picMk id="5" creationId="{FA09DB24-2B72-C6C5-FF95-974AA2C97B03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4:00.203" v="1859" actId="478"/>
          <ac:picMkLst>
            <pc:docMk/>
            <pc:sldMk cId="803825468" sldId="295"/>
            <ac:picMk id="7" creationId="{086667C7-BD99-E212-0FE8-906E3B2E9A7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06:30.019" v="8106" actId="478"/>
          <ac:picMkLst>
            <pc:docMk/>
            <pc:sldMk cId="803825468" sldId="295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0:14.137" v="8125" actId="167"/>
          <ac:picMkLst>
            <pc:docMk/>
            <pc:sldMk cId="803825468" sldId="295"/>
            <ac:picMk id="9" creationId="{06534EA1-C047-6C68-07EF-DB254930B5F9}"/>
          </ac:picMkLst>
        </pc:picChg>
        <pc:cxnChg chg="mod">
          <ac:chgData name="Jenny Wong (Advanced Research Computing)" userId="32c60b76-eb0c-4304-8d5f-c647bec0e29c" providerId="ADAL" clId="{3AA63D2B-0B03-C642-9498-198432E9709C}" dt="2022-09-30T10:33:14.931" v="5190" actId="1076"/>
          <ac:cxnSpMkLst>
            <pc:docMk/>
            <pc:sldMk cId="803825468" sldId="295"/>
            <ac:cxnSpMk id="4" creationId="{C331B9F5-B0F0-4173-007E-83F0A031DA62}"/>
          </ac:cxnSpMkLst>
        </pc:cxnChg>
        <pc:cxnChg chg="add del mod">
          <ac:chgData name="Jenny Wong (Advanced Research Computing)" userId="32c60b76-eb0c-4304-8d5f-c647bec0e29c" providerId="ADAL" clId="{3AA63D2B-0B03-C642-9498-198432E9709C}" dt="2022-09-30T10:30:59.160" v="5147" actId="478"/>
          <ac:cxnSpMkLst>
            <pc:docMk/>
            <pc:sldMk cId="803825468" sldId="295"/>
            <ac:cxnSpMk id="10" creationId="{163660D5-B3F9-E468-83F4-33FD856A10B6}"/>
          </ac:cxnSpMkLst>
        </pc:cxn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0T16:10:05.804" v="8124" actId="1038"/>
        <pc:sldMkLst>
          <pc:docMk/>
          <pc:sldMk cId="847543664" sldId="296"/>
        </pc:sldMkLst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2" creationId="{65C94A6D-9BE0-4FCD-F8C3-709735CC9F0F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3" creationId="{6BB0CC9D-65C8-F3C7-5152-4EC4DC0129F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10:05.804" v="8124" actId="1038"/>
          <ac:spMkLst>
            <pc:docMk/>
            <pc:sldMk cId="847543664" sldId="296"/>
            <ac:spMk id="5" creationId="{1E261804-CB1B-FD07-5C8B-193855124255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05.804" v="8124" actId="1038"/>
          <ac:grpSpMkLst>
            <pc:docMk/>
            <pc:sldMk cId="847543664" sldId="296"/>
            <ac:grpSpMk id="4" creationId="{6E20C927-8F99-CCD7-97C5-5E8DD78ACA32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0T16:09:58.215" v="8121" actId="1036"/>
          <ac:picMkLst>
            <pc:docMk/>
            <pc:sldMk cId="847543664" sldId="296"/>
            <ac:picMk id="7" creationId="{F903683F-F068-694A-BBA6-373851240044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07:59.791" v="8114" actId="478"/>
          <ac:picMkLst>
            <pc:docMk/>
            <pc:sldMk cId="847543664" sldId="296"/>
            <ac:picMk id="8" creationId="{C31A7754-695F-D5A7-D133-456976892260}"/>
          </ac:picMkLst>
        </pc:picChg>
        <pc:cxnChg chg="del">
          <ac:chgData name="Jenny Wong (Advanced Research Computing)" userId="32c60b76-eb0c-4304-8d5f-c647bec0e29c" providerId="ADAL" clId="{3AA63D2B-0B03-C642-9498-198432E9709C}" dt="2022-09-29T14:03:14.953" v="2123" actId="478"/>
          <ac:cxnSpMkLst>
            <pc:docMk/>
            <pc:sldMk cId="847543664" sldId="296"/>
            <ac:cxnSpMk id="10" creationId="{163660D5-B3F9-E468-83F4-33FD856A10B6}"/>
          </ac:cxnSpMkLst>
        </pc:cxnChg>
      </pc:sldChg>
      <pc:sldChg chg="addSp delSp modSp add del mod modNotesTx">
        <pc:chgData name="Jenny Wong (Advanced Research Computing)" userId="32c60b76-eb0c-4304-8d5f-c647bec0e29c" providerId="ADAL" clId="{3AA63D2B-0B03-C642-9498-198432E9709C}" dt="2022-10-20T16:33:59.860" v="8194" actId="14100"/>
        <pc:sldMkLst>
          <pc:docMk/>
          <pc:sldMk cId="2690776767" sldId="297"/>
        </pc:sldMkLst>
        <pc:spChg chg="add del mod">
          <ac:chgData name="Jenny Wong (Advanced Research Computing)" userId="32c60b76-eb0c-4304-8d5f-c647bec0e29c" providerId="ADAL" clId="{3AA63D2B-0B03-C642-9498-198432E9709C}" dt="2022-10-20T16:12:58.826" v="8181"/>
          <ac:spMkLst>
            <pc:docMk/>
            <pc:sldMk cId="2690776767" sldId="297"/>
            <ac:spMk id="2" creationId="{36990429-1EB0-9BF7-71FB-1ACBFCF470C3}"/>
          </ac:spMkLst>
        </pc:spChg>
        <pc:spChg chg="del">
          <ac:chgData name="Jenny Wong (Advanced Research Computing)" userId="32c60b76-eb0c-4304-8d5f-c647bec0e29c" providerId="ADAL" clId="{3AA63D2B-0B03-C642-9498-198432E9709C}" dt="2022-09-29T14:11:46.826" v="2204" actId="478"/>
          <ac:spMkLst>
            <pc:docMk/>
            <pc:sldMk cId="2690776767" sldId="297"/>
            <ac:spMk id="2" creationId="{65C94A6D-9BE0-4FCD-F8C3-709735CC9F0F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6:17:01.425" v="8190" actId="478"/>
          <ac:picMkLst>
            <pc:docMk/>
            <pc:sldMk cId="2690776767" sldId="297"/>
            <ac:picMk id="4" creationId="{4ED760B7-3A9E-F880-9497-9007AE70678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33:59.860" v="8194" actId="14100"/>
          <ac:picMkLst>
            <pc:docMk/>
            <pc:sldMk cId="2690776767" sldId="297"/>
            <ac:picMk id="6" creationId="{8D4FEA9B-7781-802A-F6A6-3F5C50836525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13:37.480" v="8182" actId="478"/>
          <ac:picMkLst>
            <pc:docMk/>
            <pc:sldMk cId="2690776767" sldId="297"/>
            <ac:picMk id="8" creationId="{C31A7754-695F-D5A7-D133-456976892260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29T14:16:36.997" v="2352" actId="2696"/>
        <pc:sldMkLst>
          <pc:docMk/>
          <pc:sldMk cId="3717642008" sldId="298"/>
        </pc:sldMkLst>
        <pc:spChg chg="mod">
          <ac:chgData name="Jenny Wong (Advanced Research Computing)" userId="32c60b76-eb0c-4304-8d5f-c647bec0e29c" providerId="ADAL" clId="{3AA63D2B-0B03-C642-9498-198432E9709C}" dt="2022-09-29T14:14:04.582" v="2342" actId="20577"/>
          <ac:spMkLst>
            <pc:docMk/>
            <pc:sldMk cId="3717642008" sldId="298"/>
            <ac:spMk id="2" creationId="{F5D81B82-FAB1-51AF-7E00-5695E176A5E2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28:58.551" v="15988" actId="113"/>
        <pc:sldMkLst>
          <pc:docMk/>
          <pc:sldMk cId="413748859" sldId="299"/>
        </pc:sldMkLst>
        <pc:spChg chg="add mod">
          <ac:chgData name="Jenny Wong (Advanced Research Computing)" userId="32c60b76-eb0c-4304-8d5f-c647bec0e29c" providerId="ADAL" clId="{3AA63D2B-0B03-C642-9498-198432E9709C}" dt="2022-09-30T13:51:41.082" v="6552" actId="164"/>
          <ac:spMkLst>
            <pc:docMk/>
            <pc:sldMk cId="413748859" sldId="299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37.100" v="9173" actId="1038"/>
          <ac:spMkLst>
            <pc:docMk/>
            <pc:sldMk cId="413748859" sldId="299"/>
            <ac:spMk id="3" creationId="{796E7874-1E0A-C1DE-B007-86AC5300E8E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5" creationId="{4E316BEA-25A2-C135-D998-1C5BE27701D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6" creationId="{8394D072-516A-8ACD-62E9-87E78517492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37:57.022" v="8213" actId="1076"/>
          <ac:spMkLst>
            <pc:docMk/>
            <pc:sldMk cId="413748859" sldId="299"/>
            <ac:spMk id="7" creationId="{021545C8-FC5B-5F55-525B-C5214957D1AA}"/>
          </ac:spMkLst>
        </pc:spChg>
        <pc:spChg chg="add mod">
          <ac:chgData name="Jenny Wong (Advanced Research Computing)" userId="32c60b76-eb0c-4304-8d5f-c647bec0e29c" providerId="ADAL" clId="{3AA63D2B-0B03-C642-9498-198432E9709C}" dt="2022-11-04T15:28:58.551" v="15988" actId="113"/>
          <ac:spMkLst>
            <pc:docMk/>
            <pc:sldMk cId="413748859" sldId="299"/>
            <ac:spMk id="14" creationId="{4F18A663-0B86-8EE2-DBC4-EF3091B5C67B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33.324" v="6528" actId="478"/>
          <ac:grpSpMkLst>
            <pc:docMk/>
            <pc:sldMk cId="413748859" sldId="299"/>
            <ac:grpSpMk id="4" creationId="{422635D3-D70D-70A5-FE43-5E41C54A9E43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37:38.934" v="8212" actId="1038"/>
          <ac:grpSpMkLst>
            <pc:docMk/>
            <pc:sldMk cId="413748859" sldId="299"/>
            <ac:grpSpMk id="12" creationId="{1A4468F1-46FF-94F9-BF2E-AF1919864927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6:36:15.639" v="8196" actId="478"/>
          <ac:picMkLst>
            <pc:docMk/>
            <pc:sldMk cId="413748859" sldId="299"/>
            <ac:picMk id="3" creationId="{708F7C6A-C087-C8F9-0554-5C3CEA72A80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39:14.557" v="8216" actId="478"/>
          <ac:picMkLst>
            <pc:docMk/>
            <pc:sldMk cId="413748859" sldId="299"/>
            <ac:picMk id="5" creationId="{272590F9-9166-2AC1-F1B8-DE7F313A14C2}"/>
          </ac:picMkLst>
        </pc:picChg>
        <pc:picChg chg="del mod">
          <ac:chgData name="Jenny Wong (Advanced Research Computing)" userId="32c60b76-eb0c-4304-8d5f-c647bec0e29c" providerId="ADAL" clId="{3AA63D2B-0B03-C642-9498-198432E9709C}" dt="2022-09-30T13:48:51.938" v="6514" actId="478"/>
          <ac:picMkLst>
            <pc:docMk/>
            <pc:sldMk cId="413748859" sldId="299"/>
            <ac:picMk id="8" creationId="{C31A7754-695F-D5A7-D133-45697689226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40:02.043" v="8222" actId="478"/>
          <ac:picMkLst>
            <pc:docMk/>
            <pc:sldMk cId="413748859" sldId="299"/>
            <ac:picMk id="10" creationId="{38C10A20-7DDA-925E-3CDC-E8D0F97A92C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8:25.210" v="9164" actId="1076"/>
          <ac:picMkLst>
            <pc:docMk/>
            <pc:sldMk cId="413748859" sldId="299"/>
            <ac:picMk id="13" creationId="{1335FA8E-ACCC-8A2C-DE38-1B6FE5F0CFF7}"/>
          </ac:picMkLst>
        </pc:picChg>
        <pc:cxnChg chg="add mod">
          <ac:chgData name="Jenny Wong (Advanced Research Computing)" userId="32c60b76-eb0c-4304-8d5f-c647bec0e29c" providerId="ADAL" clId="{3AA63D2B-0B03-C642-9498-198432E9709C}" dt="2022-10-20T16:38:10.149" v="8215" actId="1076"/>
          <ac:cxnSpMkLst>
            <pc:docMk/>
            <pc:sldMk cId="413748859" sldId="299"/>
            <ac:cxnSpMk id="9" creationId="{32A47909-0292-61DA-B04F-F823932D3EF6}"/>
          </ac:cxnSpMkLst>
        </pc:cxnChg>
      </pc:sldChg>
      <pc:sldChg chg="add del">
        <pc:chgData name="Jenny Wong (Advanced Research Computing)" userId="32c60b76-eb0c-4304-8d5f-c647bec0e29c" providerId="ADAL" clId="{3AA63D2B-0B03-C642-9498-198432E9709C}" dt="2022-09-29T14:16:10.846" v="2350" actId="2890"/>
        <pc:sldMkLst>
          <pc:docMk/>
          <pc:sldMk cId="1521546744" sldId="300"/>
        </pc:sldMkLst>
      </pc:sldChg>
      <pc:sldChg chg="modSp new mod">
        <pc:chgData name="Jenny Wong (Advanced Research Computing)" userId="32c60b76-eb0c-4304-8d5f-c647bec0e29c" providerId="ADAL" clId="{3AA63D2B-0B03-C642-9498-198432E9709C}" dt="2022-09-29T14:23:02.145" v="2532" actId="20577"/>
        <pc:sldMkLst>
          <pc:docMk/>
          <pc:sldMk cId="3213969560" sldId="300"/>
        </pc:sldMkLst>
        <pc:spChg chg="mod">
          <ac:chgData name="Jenny Wong (Advanced Research Computing)" userId="32c60b76-eb0c-4304-8d5f-c647bec0e29c" providerId="ADAL" clId="{3AA63D2B-0B03-C642-9498-198432E9709C}" dt="2022-09-29T14:16:42.227" v="2369" actId="20577"/>
          <ac:spMkLst>
            <pc:docMk/>
            <pc:sldMk cId="3213969560" sldId="300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09-29T14:23:02.145" v="2532" actId="20577"/>
          <ac:spMkLst>
            <pc:docMk/>
            <pc:sldMk cId="3213969560" sldId="300"/>
            <ac:spMk id="3" creationId="{A631BA66-CFF6-2791-EEE1-C54E42F797B5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0:43:35.611" v="8693" actId="1036"/>
        <pc:sldMkLst>
          <pc:docMk/>
          <pc:sldMk cId="2487580360" sldId="301"/>
        </pc:sldMkLst>
        <pc:spChg chg="del">
          <ac:chgData name="Jenny Wong (Advanced Research Computing)" userId="32c60b76-eb0c-4304-8d5f-c647bec0e29c" providerId="ADAL" clId="{3AA63D2B-0B03-C642-9498-198432E9709C}" dt="2022-09-29T14:28:36.184" v="2548" actId="478"/>
          <ac:spMkLst>
            <pc:docMk/>
            <pc:sldMk cId="2487580360" sldId="301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09:56:41.031" v="8622" actId="20577"/>
          <ac:spMkLst>
            <pc:docMk/>
            <pc:sldMk cId="2487580360" sldId="301"/>
            <ac:spMk id="2" creationId="{C0535693-1A84-57D7-500A-2EA5FFABD9E4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3:35.611" v="8693" actId="1036"/>
          <ac:spMkLst>
            <pc:docMk/>
            <pc:sldMk cId="2487580360" sldId="301"/>
            <ac:spMk id="3" creationId="{5CF8E190-3D59-6D08-23E1-EC108BC8C1A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5:00.655" v="8247" actId="478"/>
          <ac:spMkLst>
            <pc:docMk/>
            <pc:sldMk cId="2487580360" sldId="301"/>
            <ac:spMk id="6" creationId="{47CD9130-2EA3-8A5C-BED3-52A65087522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09:57:23.071" v="8623" actId="478"/>
          <ac:picMkLst>
            <pc:docMk/>
            <pc:sldMk cId="2487580360" sldId="301"/>
            <ac:picMk id="5" creationId="{17C4433E-0AF4-029D-D121-E6155847CE1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39:39.492" v="8638" actId="478"/>
          <ac:picMkLst>
            <pc:docMk/>
            <pc:sldMk cId="2487580360" sldId="301"/>
            <ac:picMk id="6" creationId="{FB263034-4249-AA4B-686A-E404E5F9441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42:56.243" v="8672" actId="478"/>
          <ac:picMkLst>
            <pc:docMk/>
            <pc:sldMk cId="2487580360" sldId="301"/>
            <ac:picMk id="8" creationId="{050E3F40-1247-B254-E918-78FEFF1E2E5D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3:16.441" v="8230" actId="478"/>
          <ac:picMkLst>
            <pc:docMk/>
            <pc:sldMk cId="2487580360" sldId="301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3:28.313" v="8677" actId="14100"/>
          <ac:picMkLst>
            <pc:docMk/>
            <pc:sldMk cId="2487580360" sldId="301"/>
            <ac:picMk id="10" creationId="{F3AB171A-FE36-64FA-2B91-34742A8A2639}"/>
          </ac:picMkLst>
        </pc:picChg>
      </pc:sldChg>
      <pc:sldChg chg="addSp delSp modSp add del mod ord delAnim modAnim modShow modNotesTx">
        <pc:chgData name="Jenny Wong (Advanced Research Computing)" userId="32c60b76-eb0c-4304-8d5f-c647bec0e29c" providerId="ADAL" clId="{3AA63D2B-0B03-C642-9498-198432E9709C}" dt="2022-10-21T10:38:47.473" v="8630" actId="2696"/>
        <pc:sldMkLst>
          <pc:docMk/>
          <pc:sldMk cId="2404360681" sldId="302"/>
        </pc:sldMkLst>
        <pc:spChg chg="add mod">
          <ac:chgData name="Jenny Wong (Advanced Research Computing)" userId="32c60b76-eb0c-4304-8d5f-c647bec0e29c" providerId="ADAL" clId="{3AA63D2B-0B03-C642-9498-198432E9709C}" dt="2022-09-30T13:53:49.777" v="6574" actId="313"/>
          <ac:spMkLst>
            <pc:docMk/>
            <pc:sldMk cId="2404360681" sldId="302"/>
            <ac:spMk id="2" creationId="{21B69575-1113-B2C8-38D2-DA892A6E72F8}"/>
          </ac:spMkLst>
        </pc:spChg>
        <pc:spChg chg="del">
          <ac:chgData name="Jenny Wong (Advanced Research Computing)" userId="32c60b76-eb0c-4304-8d5f-c647bec0e29c" providerId="ADAL" clId="{3AA63D2B-0B03-C642-9498-198432E9709C}" dt="2022-09-29T14:34:30.684" v="2948" actId="478"/>
          <ac:spMkLst>
            <pc:docMk/>
            <pc:sldMk cId="2404360681" sldId="302"/>
            <ac:spMk id="3" creationId="{5CF8E190-3D59-6D08-23E1-EC108BC8C1A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5:07:21.317" v="8016" actId="478"/>
          <ac:picMkLst>
            <pc:docMk/>
            <pc:sldMk cId="2404360681" sldId="302"/>
            <ac:picMk id="4" creationId="{4968B1C1-016D-54ED-8478-F921D4ACBBA3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19:34.114" v="8029" actId="478"/>
          <ac:picMkLst>
            <pc:docMk/>
            <pc:sldMk cId="2404360681" sldId="302"/>
            <ac:picMk id="6" creationId="{1E177B0C-28FB-CB33-DB80-3E37A218B808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5:20:02.149" v="8034" actId="167"/>
          <ac:picMkLst>
            <pc:docMk/>
            <pc:sldMk cId="2404360681" sldId="302"/>
            <ac:picMk id="8" creationId="{092069BF-DBA3-0523-95FC-35B377D06AC3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4:34:29.814" v="2947" actId="478"/>
          <ac:picMkLst>
            <pc:docMk/>
            <pc:sldMk cId="2404360681" sldId="302"/>
            <ac:picMk id="8" creationId="{C31A7754-695F-D5A7-D133-456976892260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4:12:16.339" v="6797" actId="1076"/>
          <ac:cxnSpMkLst>
            <pc:docMk/>
            <pc:sldMk cId="2404360681" sldId="302"/>
            <ac:cxnSpMk id="3" creationId="{15E892FA-9DE4-FB50-22BB-74F2EF10FABC}"/>
          </ac:cxnSpMkLst>
        </pc:cxnChg>
      </pc:sldChg>
      <pc:sldChg chg="addSp delSp modSp add mod ord modAnim modNotesTx">
        <pc:chgData name="Jenny Wong (Advanced Research Computing)" userId="32c60b76-eb0c-4304-8d5f-c647bec0e29c" providerId="ADAL" clId="{3AA63D2B-0B03-C642-9498-198432E9709C}" dt="2022-11-04T15:33:50.655" v="16028" actId="20577"/>
        <pc:sldMkLst>
          <pc:docMk/>
          <pc:sldMk cId="3619790045" sldId="303"/>
        </pc:sldMkLst>
        <pc:spChg chg="add del mod">
          <ac:chgData name="Jenny Wong (Advanced Research Computing)" userId="32c60b76-eb0c-4304-8d5f-c647bec0e29c" providerId="ADAL" clId="{3AA63D2B-0B03-C642-9498-198432E9709C}" dt="2022-10-21T09:45:01.946" v="8304" actId="478"/>
          <ac:spMkLst>
            <pc:docMk/>
            <pc:sldMk cId="3619790045" sldId="303"/>
            <ac:spMk id="2" creationId="{BC40C88D-ED62-B17D-9EA7-491FEDEB7F8C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24.932" v="13615" actId="113"/>
          <ac:spMkLst>
            <pc:docMk/>
            <pc:sldMk cId="3619790045" sldId="303"/>
            <ac:spMk id="7" creationId="{33C1FFC6-55AC-0C65-A171-7FD444140262}"/>
          </ac:spMkLst>
        </pc:spChg>
        <pc:picChg chg="add del mod">
          <ac:chgData name="Jenny Wong (Advanced Research Computing)" userId="32c60b76-eb0c-4304-8d5f-c647bec0e29c" providerId="ADAL" clId="{3AA63D2B-0B03-C642-9498-198432E9709C}" dt="2022-09-29T14:45:04.907" v="3252" actId="478"/>
          <ac:picMkLst>
            <pc:docMk/>
            <pc:sldMk cId="3619790045" sldId="303"/>
            <ac:picMk id="3" creationId="{505CD633-D957-C469-DDA3-BF5EBA2C54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6:55.755" v="8309" actId="478"/>
          <ac:picMkLst>
            <pc:docMk/>
            <pc:sldMk cId="3619790045" sldId="303"/>
            <ac:picMk id="4" creationId="{144FA612-5D82-A05C-4128-F876FF2D9131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0:35.200" v="8740" actId="478"/>
          <ac:picMkLst>
            <pc:docMk/>
            <pc:sldMk cId="3619790045" sldId="303"/>
            <ac:picMk id="6" creationId="{73E22258-1BB7-9D6C-EF54-77F27DECF3E4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9:14.819" v="8321" actId="21"/>
          <ac:picMkLst>
            <pc:docMk/>
            <pc:sldMk cId="3619790045" sldId="303"/>
            <ac:picMk id="9" creationId="{7C488D03-3410-600F-2F4B-6F67D45812F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1:56.927" v="8747" actId="478"/>
          <ac:picMkLst>
            <pc:docMk/>
            <pc:sldMk cId="3619790045" sldId="303"/>
            <ac:picMk id="11" creationId="{96AB6288-0D55-1045-A0D2-C392D9EDE05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3:25.400" v="8753" actId="14100"/>
          <ac:picMkLst>
            <pc:docMk/>
            <pc:sldMk cId="3619790045" sldId="303"/>
            <ac:picMk id="13" creationId="{50D31292-943E-5C80-C947-07440B538E2E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33:10.862" v="16003"/>
        <pc:sldMkLst>
          <pc:docMk/>
          <pc:sldMk cId="2926484387" sldId="304"/>
        </pc:sldMkLst>
        <pc:spChg chg="add mod">
          <ac:chgData name="Jenny Wong (Advanced Research Computing)" userId="32c60b76-eb0c-4304-8d5f-c647bec0e29c" providerId="ADAL" clId="{3AA63D2B-0B03-C642-9498-198432E9709C}" dt="2022-10-28T15:50:11.016" v="13612" actId="113"/>
          <ac:spMkLst>
            <pc:docMk/>
            <pc:sldMk cId="2926484387" sldId="304"/>
            <ac:spMk id="2" creationId="{63DEB263-D22A-1DFC-0153-6CEBB8E22D3E}"/>
          </ac:spMkLst>
        </pc:spChg>
        <pc:spChg chg="del">
          <ac:chgData name="Jenny Wong (Advanced Research Computing)" userId="32c60b76-eb0c-4304-8d5f-c647bec0e29c" providerId="ADAL" clId="{3AA63D2B-0B03-C642-9498-198432E9709C}" dt="2022-09-29T15:00:17.246" v="3401" actId="478"/>
          <ac:spMkLst>
            <pc:docMk/>
            <pc:sldMk cId="2926484387" sldId="304"/>
            <ac:spMk id="3" creationId="{5CF8E190-3D59-6D08-23E1-EC108BC8C1A6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03:06.350" v="6719" actId="14100"/>
          <ac:spMkLst>
            <pc:docMk/>
            <pc:sldMk cId="2926484387" sldId="304"/>
            <ac:spMk id="3" creationId="{82CA3D90-F68F-6350-2F67-EC96F5C44D4A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5:45.943" v="8722" actId="1037"/>
          <ac:spMkLst>
            <pc:docMk/>
            <pc:sldMk cId="2926484387" sldId="304"/>
            <ac:spMk id="4" creationId="{C0734322-4CE5-295E-A45E-AD226B49F9DB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5.331" v="6977" actId="478"/>
          <ac:spMkLst>
            <pc:docMk/>
            <pc:sldMk cId="2926484387" sldId="304"/>
            <ac:spMk id="5" creationId="{2E222BB8-F4B3-787B-5987-6D49025DA2F0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4.326" v="6976" actId="478"/>
          <ac:spMkLst>
            <pc:docMk/>
            <pc:sldMk cId="2926484387" sldId="304"/>
            <ac:spMk id="6" creationId="{5CC8D3E1-97A3-3A08-C5C8-EB5D8DD43C63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7:04.112" v="8256" actId="478"/>
          <ac:spMkLst>
            <pc:docMk/>
            <pc:sldMk cId="2926484387" sldId="304"/>
            <ac:spMk id="7" creationId="{AA288C9D-5361-A862-2059-CD963E5FDE00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0:45:07.298" v="8694" actId="478"/>
          <ac:picMkLst>
            <pc:docMk/>
            <pc:sldMk cId="2926484387" sldId="304"/>
            <ac:picMk id="6" creationId="{A5C14772-27E5-6F43-DB07-9C8CDD9571C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5:41.321" v="8721" actId="14100"/>
          <ac:picMkLst>
            <pc:docMk/>
            <pc:sldMk cId="2926484387" sldId="304"/>
            <ac:picMk id="7" creationId="{30BC2DDC-1A96-0808-02C5-CA9421402FAC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6:08.781" v="8248" actId="478"/>
          <ac:picMkLst>
            <pc:docMk/>
            <pc:sldMk cId="2926484387" sldId="304"/>
            <ac:picMk id="8" creationId="{C31A7754-695F-D5A7-D133-456976892260}"/>
          </ac:picMkLst>
        </pc:picChg>
      </pc:sldChg>
      <pc:sldChg chg="add del modNotesTx">
        <pc:chgData name="Jenny Wong (Advanced Research Computing)" userId="32c60b76-eb0c-4304-8d5f-c647bec0e29c" providerId="ADAL" clId="{3AA63D2B-0B03-C642-9498-198432E9709C}" dt="2022-09-30T14:04:17.409" v="6779" actId="2696"/>
        <pc:sldMkLst>
          <pc:docMk/>
          <pc:sldMk cId="3435004942" sldId="305"/>
        </pc:sldMkLst>
      </pc:sldChg>
      <pc:sldChg chg="modSp add mod modNotesTx">
        <pc:chgData name="Jenny Wong (Advanced Research Computing)" userId="32c60b76-eb0c-4304-8d5f-c647bec0e29c" providerId="ADAL" clId="{3AA63D2B-0B03-C642-9498-198432E9709C}" dt="2022-10-21T11:04:55.779" v="8801" actId="20577"/>
        <pc:sldMkLst>
          <pc:docMk/>
          <pc:sldMk cId="1498376709" sldId="306"/>
        </pc:sldMkLst>
        <pc:spChg chg="mod">
          <ac:chgData name="Jenny Wong (Advanced Research Computing)" userId="32c60b76-eb0c-4304-8d5f-c647bec0e29c" providerId="ADAL" clId="{3AA63D2B-0B03-C642-9498-198432E9709C}" dt="2022-09-30T08:16:20.499" v="3582" actId="20577"/>
          <ac:spMkLst>
            <pc:docMk/>
            <pc:sldMk cId="1498376709" sldId="306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10-21T11:04:55.779" v="8801" actId="20577"/>
          <ac:spMkLst>
            <pc:docMk/>
            <pc:sldMk cId="1498376709" sldId="306"/>
            <ac:spMk id="3" creationId="{A631BA66-CFF6-2791-EEE1-C54E42F797B5}"/>
          </ac:spMkLst>
        </pc:spChg>
      </pc:sldChg>
      <pc:sldChg chg="addSp delSp modSp add del mod ord delAnim modAnim modNotesTx">
        <pc:chgData name="Jenny Wong (Advanced Research Computing)" userId="32c60b76-eb0c-4304-8d5f-c647bec0e29c" providerId="ADAL" clId="{3AA63D2B-0B03-C642-9498-198432E9709C}" dt="2022-10-21T12:41:09.863" v="9263" actId="2696"/>
        <pc:sldMkLst>
          <pc:docMk/>
          <pc:sldMk cId="1105894262" sldId="307"/>
        </pc:sldMkLst>
        <pc:spChg chg="add mod">
          <ac:chgData name="Jenny Wong (Advanced Research Computing)" userId="32c60b76-eb0c-4304-8d5f-c647bec0e29c" providerId="ADAL" clId="{3AA63D2B-0B03-C642-9498-198432E9709C}" dt="2022-09-30T10:24:33.458" v="5077" actId="164"/>
          <ac:spMkLst>
            <pc:docMk/>
            <pc:sldMk cId="1105894262" sldId="307"/>
            <ac:spMk id="3" creationId="{0C0744F1-5880-F542-B9BC-C2917ED5A6E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09.183" v="9258" actId="20577"/>
          <ac:spMkLst>
            <pc:docMk/>
            <pc:sldMk cId="1105894262" sldId="307"/>
            <ac:spMk id="7" creationId="{1497247C-AB03-4862-9AF8-BD525997AECC}"/>
          </ac:spMkLst>
        </pc:spChg>
        <pc:spChg chg="add del">
          <ac:chgData name="Jenny Wong (Advanced Research Computing)" userId="32c60b76-eb0c-4304-8d5f-c647bec0e29c" providerId="ADAL" clId="{3AA63D2B-0B03-C642-9498-198432E9709C}" dt="2022-09-30T10:23:06.771" v="5010" actId="478"/>
          <ac:spMkLst>
            <pc:docMk/>
            <pc:sldMk cId="1105894262" sldId="307"/>
            <ac:spMk id="10" creationId="{3EAE9916-FE07-8FF9-4F25-703D0EF70B08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29:53.846" v="5140" actId="14100"/>
          <ac:spMkLst>
            <pc:docMk/>
            <pc:sldMk cId="1105894262" sldId="307"/>
            <ac:spMk id="11" creationId="{D0925AEC-B423-11E0-7BB8-E7B7E81A010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11.234" v="9259" actId="20577"/>
          <ac:spMkLst>
            <pc:docMk/>
            <pc:sldMk cId="1105894262" sldId="307"/>
            <ac:spMk id="12" creationId="{73295E50-9E56-2CEC-1260-2C8D68ED4FD2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15:31.256" v="6846" actId="20577"/>
          <ac:spMkLst>
            <pc:docMk/>
            <pc:sldMk cId="1105894262" sldId="307"/>
            <ac:spMk id="14" creationId="{87969299-4F60-B037-CA42-BC77947D2645}"/>
          </ac:spMkLst>
        </pc:spChg>
        <pc:grpChg chg="add mod">
          <ac:chgData name="Jenny Wong (Advanced Research Computing)" userId="32c60b76-eb0c-4304-8d5f-c647bec0e29c" providerId="ADAL" clId="{3AA63D2B-0B03-C642-9498-198432E9709C}" dt="2022-10-21T12:35:48.114" v="9255" actId="1076"/>
          <ac:grpSpMkLst>
            <pc:docMk/>
            <pc:sldMk cId="1105894262" sldId="307"/>
            <ac:grpSpMk id="8" creationId="{0201A9BB-7A33-0035-6BF1-80B1E41BF349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9:51.298" v="9261" actId="478"/>
          <ac:grpSpMkLst>
            <pc:docMk/>
            <pc:sldMk cId="1105894262" sldId="307"/>
            <ac:grpSpMk id="13" creationId="{E33A476B-D538-0B7E-311A-50959D64BB23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6:06.135" v="9257" actId="478"/>
          <ac:grpSpMkLst>
            <pc:docMk/>
            <pc:sldMk cId="1105894262" sldId="307"/>
            <ac:grpSpMk id="15" creationId="{F651BCC5-F88B-478B-FA4B-6DA36E2CC1C8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09-30T10:28:24.196" v="5131" actId="478"/>
          <ac:picMkLst>
            <pc:docMk/>
            <pc:sldMk cId="1105894262" sldId="307"/>
            <ac:picMk id="2" creationId="{E2309006-25E1-5BCD-36DB-17C02D982C8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9:47.082" v="9260" actId="478"/>
          <ac:picMkLst>
            <pc:docMk/>
            <pc:sldMk cId="1105894262" sldId="307"/>
            <ac:picMk id="4" creationId="{9C300BA9-86E3-135A-AFFD-DC02CC602C0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3:19.761" v="9232" actId="478"/>
          <ac:picMkLst>
            <pc:docMk/>
            <pc:sldMk cId="1105894262" sldId="307"/>
            <ac:picMk id="17" creationId="{9FDDFB51-7870-DB5B-05B4-B88997D9C141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09:37:35.204" v="4386" actId="14100"/>
          <ac:cxnSpMkLst>
            <pc:docMk/>
            <pc:sldMk cId="1105894262" sldId="307"/>
            <ac:cxnSpMk id="5" creationId="{4A4EEB26-144E-90DF-AD3F-DF8EB587D306}"/>
          </ac:cxnSpMkLst>
        </pc:cxn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480984967" sldId="308"/>
        </pc:sldMkLst>
        <pc:picChg chg="add mod">
          <ac:chgData name="Jenny Wong (Advanced Research Computing)" userId="32c60b76-eb0c-4304-8d5f-c647bec0e29c" providerId="ADAL" clId="{3AA63D2B-0B03-C642-9498-198432E9709C}" dt="2022-09-30T10:05:54.169" v="4411" actId="14100"/>
          <ac:picMkLst>
            <pc:docMk/>
            <pc:sldMk cId="2480984967" sldId="308"/>
            <ac:picMk id="3" creationId="{58217AE1-9C5E-576A-FC7E-16160F2007B6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0-20T16:34:50.284" v="8195"/>
        <pc:sldMkLst>
          <pc:docMk/>
          <pc:sldMk cId="1277931892" sldId="309"/>
        </pc:sldMkLst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4" creationId="{DB62BE9B-7FD0-518B-5E05-E9F14AEF396D}"/>
          </ac:spMkLst>
        </pc:spChg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5" creationId="{4C01DCE9-F1E6-1C44-B223-E7639640F8B9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48:23.871" v="6512" actId="164"/>
          <ac:spMkLst>
            <pc:docMk/>
            <pc:sldMk cId="1277931892" sldId="309"/>
            <ac:spMk id="7" creationId="{7BDC0778-7148-96CC-D309-2E842E3C1FA2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58:21.505" v="6675" actId="1076"/>
          <ac:spMkLst>
            <pc:docMk/>
            <pc:sldMk cId="1277931892" sldId="309"/>
            <ac:spMk id="14" creationId="{BF9A7CED-49EF-CA80-89E9-74501FB8CD28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15.852" v="6524" actId="165"/>
          <ac:grpSpMkLst>
            <pc:docMk/>
            <pc:sldMk cId="1277931892" sldId="309"/>
            <ac:grpSpMk id="6" creationId="{D82E5880-1F3B-0422-CE50-64282C1D4CB1}"/>
          </ac:grpSpMkLst>
        </pc:grpChg>
        <pc:grpChg chg="add mod">
          <ac:chgData name="Jenny Wong (Advanced Research Computing)" userId="32c60b76-eb0c-4304-8d5f-c647bec0e29c" providerId="ADAL" clId="{3AA63D2B-0B03-C642-9498-198432E9709C}" dt="2022-09-30T13:48:23.871" v="6512" actId="164"/>
          <ac:grpSpMkLst>
            <pc:docMk/>
            <pc:sldMk cId="1277931892" sldId="309"/>
            <ac:grpSpMk id="11" creationId="{65DCCEF1-1E6D-4EF8-772E-4A88AED77C0B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12:15.854" v="8176" actId="1037"/>
          <ac:grpSpMkLst>
            <pc:docMk/>
            <pc:sldMk cId="1277931892" sldId="309"/>
            <ac:grpSpMk id="13" creationId="{9BF9C509-1ACD-691B-AE19-3F650E032E05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5:58:42.320" v="8094" actId="478"/>
          <ac:picMkLst>
            <pc:docMk/>
            <pc:sldMk cId="1277931892" sldId="309"/>
            <ac:picMk id="3" creationId="{0B77139C-0D75-5964-44BF-9174AE17BBA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59:35.401" v="8100" actId="478"/>
          <ac:picMkLst>
            <pc:docMk/>
            <pc:sldMk cId="1277931892" sldId="309"/>
            <ac:picMk id="6" creationId="{1E955985-E6AC-51DE-75B8-682D8C895448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3:47:43.689" v="6492" actId="571"/>
          <ac:picMkLst>
            <pc:docMk/>
            <pc:sldMk cId="1277931892" sldId="309"/>
            <ac:picMk id="8" creationId="{CBB4DD71-D939-03E0-93D4-1479A8E3DC08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11:14.588" v="8132" actId="478"/>
          <ac:picMkLst>
            <pc:docMk/>
            <pc:sldMk cId="1277931892" sldId="309"/>
            <ac:picMk id="10" creationId="{158D6211-1D76-717F-D3D6-B69EED88A155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2:46.817" v="8178" actId="14100"/>
          <ac:picMkLst>
            <pc:docMk/>
            <pc:sldMk cId="1277931892" sldId="309"/>
            <ac:picMk id="16" creationId="{7D282DE8-D467-0D32-C212-649878A1EF82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3:48:23.871" v="6512" actId="164"/>
          <ac:cxnSpMkLst>
            <pc:docMk/>
            <pc:sldMk cId="1277931892" sldId="309"/>
            <ac:cxnSpMk id="9" creationId="{AD142C4D-EF2D-C84B-4722-E2415325B613}"/>
          </ac:cxnSpMkLst>
        </pc:cxnChg>
        <pc:cxnChg chg="add mod">
          <ac:chgData name="Jenny Wong (Advanced Research Computing)" userId="32c60b76-eb0c-4304-8d5f-c647bec0e29c" providerId="ADAL" clId="{3AA63D2B-0B03-C642-9498-198432E9709C}" dt="2022-09-30T13:50:22.289" v="6525" actId="164"/>
          <ac:cxnSpMkLst>
            <pc:docMk/>
            <pc:sldMk cId="1277931892" sldId="309"/>
            <ac:cxnSpMk id="12" creationId="{44B7C97E-6082-7FB5-B906-C62EB3FF68E4}"/>
          </ac:cxnSpMkLst>
        </pc:cxnChg>
      </pc:sldChg>
      <pc:sldChg chg="addSp del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932831398" sldId="310"/>
        </pc:sldMkLst>
        <pc:picChg chg="add del mod">
          <ac:chgData name="Jenny Wong (Advanced Research Computing)" userId="32c60b76-eb0c-4304-8d5f-c647bec0e29c" providerId="ADAL" clId="{3AA63D2B-0B03-C642-9498-198432E9709C}" dt="2022-09-30T14:32:42.868" v="7046" actId="478"/>
          <ac:picMkLst>
            <pc:docMk/>
            <pc:sldMk cId="2932831398" sldId="310"/>
            <ac:picMk id="3" creationId="{A49D68E7-297B-D641-07B2-46B119588A05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4:34:01.063" v="7050" actId="478"/>
          <ac:picMkLst>
            <pc:docMk/>
            <pc:sldMk cId="2932831398" sldId="310"/>
            <ac:picMk id="5" creationId="{6CFA08EA-E387-3BEC-F93F-69B76F1E8B43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17.519" v="7055" actId="14100"/>
          <ac:picMkLst>
            <pc:docMk/>
            <pc:sldMk cId="2932831398" sldId="310"/>
            <ac:picMk id="7" creationId="{E7AC6CAB-08C0-8F35-FF5D-82D9EBBDBEC9}"/>
          </ac:picMkLst>
        </pc:picChg>
      </pc:sldChg>
      <pc:sldChg chg="addSp delSp modSp new del mod modClrScheme chgLayout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4983414" sldId="310"/>
        </pc:sldMkLst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2" creationId="{AD64D8C5-4039-E985-A92E-5BBEDF603669}"/>
          </ac:spMkLst>
        </pc:spChg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3" creationId="{A2469C22-E230-1CF7-2408-DF5AFC7288FC}"/>
          </ac:spMkLst>
        </pc:spChg>
        <pc:picChg chg="add del mod modCrop">
          <ac:chgData name="Jenny Wong (Advanced Research Computing)" userId="32c60b76-eb0c-4304-8d5f-c647bec0e29c" providerId="ADAL" clId="{3AA63D2B-0B03-C642-9498-198432E9709C}" dt="2022-09-30T14:43:04.181" v="7117" actId="478"/>
          <ac:picMkLst>
            <pc:docMk/>
            <pc:sldMk cId="3014983414" sldId="310"/>
            <ac:picMk id="5" creationId="{3151ADB9-B83E-B758-C253-A8D8136B2BF7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43:57.640" v="7137" actId="1035"/>
          <ac:picMkLst>
            <pc:docMk/>
            <pc:sldMk cId="3014983414" sldId="310"/>
            <ac:picMk id="7" creationId="{F9327C3D-678C-62C1-60FA-F42746D2DFF7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126490631" sldId="311"/>
        </pc:sldMkLst>
        <pc:picChg chg="add mod">
          <ac:chgData name="Jenny Wong (Advanced Research Computing)" userId="32c60b76-eb0c-4304-8d5f-c647bec0e29c" providerId="ADAL" clId="{3AA63D2B-0B03-C642-9498-198432E9709C}" dt="2022-09-30T14:44:18.237" v="7140" actId="571"/>
          <ac:picMkLst>
            <pc:docMk/>
            <pc:sldMk cId="1126490631" sldId="311"/>
            <ac:picMk id="2" creationId="{610636B3-7159-0963-C74E-DB54E8FE6E43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8:34.538" v="7434" actId="14826"/>
          <ac:picMkLst>
            <pc:docMk/>
            <pc:sldMk cId="1126490631" sldId="311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4:42:48.862" v="7116" actId="2890"/>
        <pc:sldMkLst>
          <pc:docMk/>
          <pc:sldMk cId="2156260272" sldId="311"/>
        </pc:sldMkLst>
        <pc:picChg chg="mod modCrop">
          <ac:chgData name="Jenny Wong (Advanced Research Computing)" userId="32c60b76-eb0c-4304-8d5f-c647bec0e29c" providerId="ADAL" clId="{3AA63D2B-0B03-C642-9498-198432E9709C}" dt="2022-09-30T14:42:47.449" v="7115" actId="14826"/>
          <ac:picMkLst>
            <pc:docMk/>
            <pc:sldMk cId="2156260272" sldId="311"/>
            <ac:picMk id="5" creationId="{3151ADB9-B83E-B758-C253-A8D8136B2BF7}"/>
          </ac:picMkLst>
        </pc:picChg>
      </pc:sldChg>
      <pc:sldChg chg="addSp delSp modSp add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243572271" sldId="311"/>
        </pc:sldMkLst>
        <pc:picChg chg="del mod">
          <ac:chgData name="Jenny Wong (Advanced Research Computing)" userId="32c60b76-eb0c-4304-8d5f-c647bec0e29c" providerId="ADAL" clId="{3AA63D2B-0B03-C642-9498-198432E9709C}" dt="2022-09-30T14:32:41.454" v="7044" actId="478"/>
          <ac:picMkLst>
            <pc:docMk/>
            <pc:sldMk cId="4243572271" sldId="311"/>
            <ac:picMk id="3" creationId="{A49D68E7-297B-D641-07B2-46B119588A05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33.649" v="7060" actId="14100"/>
          <ac:picMkLst>
            <pc:docMk/>
            <pc:sldMk cId="4243572271" sldId="311"/>
            <ac:picMk id="4" creationId="{ACF280CD-CB21-C002-5A0F-8616E50443B2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253815464" sldId="312"/>
        </pc:sldMkLst>
        <pc:picChg chg="add mod">
          <ac:chgData name="Jenny Wong (Advanced Research Computing)" userId="32c60b76-eb0c-4304-8d5f-c647bec0e29c" providerId="ADAL" clId="{3AA63D2B-0B03-C642-9498-198432E9709C}" dt="2022-09-30T14:44:50.049" v="7145" actId="571"/>
          <ac:picMkLst>
            <pc:docMk/>
            <pc:sldMk cId="1253815464" sldId="312"/>
            <ac:picMk id="2" creationId="{A7EB9DEA-784D-EC80-1335-B45587C309ED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9:06.273" v="7435" actId="14826"/>
          <ac:picMkLst>
            <pc:docMk/>
            <pc:sldMk cId="1253815464" sldId="312"/>
            <ac:picMk id="7" creationId="{F9327C3D-678C-62C1-60FA-F42746D2DFF7}"/>
          </ac:picMkLst>
        </pc:pic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008128404" sldId="312"/>
        </pc:sldMkLst>
        <pc:picChg chg="add mod">
          <ac:chgData name="Jenny Wong (Advanced Research Computing)" userId="32c60b76-eb0c-4304-8d5f-c647bec0e29c" providerId="ADAL" clId="{3AA63D2B-0B03-C642-9498-198432E9709C}" dt="2022-09-30T14:32:08.837" v="7039" actId="14100"/>
          <ac:picMkLst>
            <pc:docMk/>
            <pc:sldMk cId="4008128404" sldId="312"/>
            <ac:picMk id="3" creationId="{179C9688-2E6A-7D14-EAB3-9A5500F6747A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281370800" sldId="313"/>
        </pc:sldMkLst>
        <pc:picChg chg="mod">
          <ac:chgData name="Jenny Wong (Advanced Research Computing)" userId="32c60b76-eb0c-4304-8d5f-c647bec0e29c" providerId="ADAL" clId="{3AA63D2B-0B03-C642-9498-198432E9709C}" dt="2022-09-30T14:59:54.291" v="7436" actId="14826"/>
          <ac:picMkLst>
            <pc:docMk/>
            <pc:sldMk cId="2281370800" sldId="31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368416046" sldId="314"/>
        </pc:sldMkLst>
        <pc:picChg chg="mod">
          <ac:chgData name="Jenny Wong (Advanced Research Computing)" userId="32c60b76-eb0c-4304-8d5f-c647bec0e29c" providerId="ADAL" clId="{3AA63D2B-0B03-C642-9498-198432E9709C}" dt="2022-09-30T15:00:26.451" v="7437" actId="14826"/>
          <ac:picMkLst>
            <pc:docMk/>
            <pc:sldMk cId="3368416046" sldId="314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600992164" sldId="315"/>
        </pc:sldMkLst>
        <pc:spChg chg="add mod">
          <ac:chgData name="Jenny Wong (Advanced Research Computing)" userId="32c60b76-eb0c-4304-8d5f-c647bec0e29c" providerId="ADAL" clId="{3AA63D2B-0B03-C642-9498-198432E9709C}" dt="2022-09-30T15:11:44.796" v="7633" actId="20577"/>
          <ac:spMkLst>
            <pc:docMk/>
            <pc:sldMk cId="600992164" sldId="315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1:31.252" v="7630" actId="14826"/>
          <ac:picMkLst>
            <pc:docMk/>
            <pc:sldMk cId="600992164" sldId="315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985101719" sldId="316"/>
        </pc:sldMkLst>
        <pc:spChg chg="mod">
          <ac:chgData name="Jenny Wong (Advanced Research Computing)" userId="32c60b76-eb0c-4304-8d5f-c647bec0e29c" providerId="ADAL" clId="{3AA63D2B-0B03-C642-9498-198432E9709C}" dt="2022-09-30T14:52:32.811" v="7427" actId="20577"/>
          <ac:spMkLst>
            <pc:docMk/>
            <pc:sldMk cId="1985101719" sldId="316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2:27.898" v="7634" actId="14826"/>
          <ac:picMkLst>
            <pc:docMk/>
            <pc:sldMk cId="1985101719" sldId="31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5:01:01.397" v="7438" actId="2696"/>
        <pc:sldMkLst>
          <pc:docMk/>
          <pc:sldMk cId="1290576629" sldId="317"/>
        </pc:sldMkLst>
        <pc:picChg chg="mod">
          <ac:chgData name="Jenny Wong (Advanced Research Computing)" userId="32c60b76-eb0c-4304-8d5f-c647bec0e29c" providerId="ADAL" clId="{3AA63D2B-0B03-C642-9498-198432E9709C}" dt="2022-09-30T14:56:25.336" v="7433" actId="14826"/>
          <ac:picMkLst>
            <pc:docMk/>
            <pc:sldMk cId="1290576629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4:56:06.336" v="7431" actId="2890"/>
        <pc:sldMkLst>
          <pc:docMk/>
          <pc:sldMk cId="2062635150" sldId="317"/>
        </pc:sldMkLst>
        <pc:picChg chg="mod">
          <ac:chgData name="Jenny Wong (Advanced Research Computing)" userId="32c60b76-eb0c-4304-8d5f-c647bec0e29c" providerId="ADAL" clId="{3AA63D2B-0B03-C642-9498-198432E9709C}" dt="2022-09-30T14:56:05.732" v="7430" actId="14826"/>
          <ac:picMkLst>
            <pc:docMk/>
            <pc:sldMk cId="2062635150" sldId="317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62564645" sldId="317"/>
        </pc:sldMkLst>
        <pc:spChg chg="del">
          <ac:chgData name="Jenny Wong (Advanced Research Computing)" userId="32c60b76-eb0c-4304-8d5f-c647bec0e29c" providerId="ADAL" clId="{3AA63D2B-0B03-C642-9498-198432E9709C}" dt="2022-09-30T15:13:22.635" v="7637" actId="478"/>
          <ac:spMkLst>
            <pc:docMk/>
            <pc:sldMk cId="4262564645" sldId="317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3:11.340" v="7636" actId="14826"/>
          <ac:picMkLst>
            <pc:docMk/>
            <pc:sldMk cId="4262564645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009130476" sldId="318"/>
        </pc:sldMkLst>
        <pc:picChg chg="mod">
          <ac:chgData name="Jenny Wong (Advanced Research Computing)" userId="32c60b76-eb0c-4304-8d5f-c647bec0e29c" providerId="ADAL" clId="{3AA63D2B-0B03-C642-9498-198432E9709C}" dt="2022-09-30T15:20:35.301" v="7639" actId="14826"/>
          <ac:picMkLst>
            <pc:docMk/>
            <pc:sldMk cId="4009130476" sldId="31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72754079" sldId="319"/>
        </pc:sldMkLst>
        <pc:picChg chg="mod">
          <ac:chgData name="Jenny Wong (Advanced Research Computing)" userId="32c60b76-eb0c-4304-8d5f-c647bec0e29c" providerId="ADAL" clId="{3AA63D2B-0B03-C642-9498-198432E9709C}" dt="2022-09-30T15:20:47.547" v="7641" actId="14826"/>
          <ac:picMkLst>
            <pc:docMk/>
            <pc:sldMk cId="972754079" sldId="31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696642941" sldId="320"/>
        </pc:sldMkLst>
        <pc:picChg chg="mod">
          <ac:chgData name="Jenny Wong (Advanced Research Computing)" userId="32c60b76-eb0c-4304-8d5f-c647bec0e29c" providerId="ADAL" clId="{3AA63D2B-0B03-C642-9498-198432E9709C}" dt="2022-09-30T15:21:39.294" v="7643" actId="14826"/>
          <ac:picMkLst>
            <pc:docMk/>
            <pc:sldMk cId="2696642941" sldId="320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990197194" sldId="321"/>
        </pc:sldMkLst>
        <pc:picChg chg="mod">
          <ac:chgData name="Jenny Wong (Advanced Research Computing)" userId="32c60b76-eb0c-4304-8d5f-c647bec0e29c" providerId="ADAL" clId="{3AA63D2B-0B03-C642-9498-198432E9709C}" dt="2022-09-30T15:22:35.249" v="7645" actId="14826"/>
          <ac:picMkLst>
            <pc:docMk/>
            <pc:sldMk cId="2990197194" sldId="321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50860273" sldId="322"/>
        </pc:sldMkLst>
        <pc:picChg chg="mod">
          <ac:chgData name="Jenny Wong (Advanced Research Computing)" userId="32c60b76-eb0c-4304-8d5f-c647bec0e29c" providerId="ADAL" clId="{3AA63D2B-0B03-C642-9498-198432E9709C}" dt="2022-09-30T15:23:27.306" v="7647" actId="14826"/>
          <ac:picMkLst>
            <pc:docMk/>
            <pc:sldMk cId="950860273" sldId="322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47995541" sldId="323"/>
        </pc:sldMkLst>
        <pc:picChg chg="mod">
          <ac:chgData name="Jenny Wong (Advanced Research Computing)" userId="32c60b76-eb0c-4304-8d5f-c647bec0e29c" providerId="ADAL" clId="{3AA63D2B-0B03-C642-9498-198432E9709C}" dt="2022-09-30T15:24:35.241" v="7649" actId="14826"/>
          <ac:picMkLst>
            <pc:docMk/>
            <pc:sldMk cId="3147995541" sldId="32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28113334" sldId="324"/>
        </pc:sldMkLst>
        <pc:picChg chg="mod">
          <ac:chgData name="Jenny Wong (Advanced Research Computing)" userId="32c60b76-eb0c-4304-8d5f-c647bec0e29c" providerId="ADAL" clId="{3AA63D2B-0B03-C642-9498-198432E9709C}" dt="2022-09-30T15:25:11.698" v="7651" actId="14826"/>
          <ac:picMkLst>
            <pc:docMk/>
            <pc:sldMk cId="3128113334" sldId="324"/>
            <ac:picMk id="7" creationId="{F9327C3D-678C-62C1-60FA-F42746D2DFF7}"/>
          </ac:picMkLst>
        </pc:picChg>
      </pc:sldChg>
      <pc:sldChg chg="addSp modSp add del mod modShow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428951876" sldId="325"/>
        </pc:sldMkLst>
        <pc:picChg chg="add mod">
          <ac:chgData name="Jenny Wong (Advanced Research Computing)" userId="32c60b76-eb0c-4304-8d5f-c647bec0e29c" providerId="ADAL" clId="{3AA63D2B-0B03-C642-9498-198432E9709C}" dt="2022-09-30T15:34:41.862" v="7666" actId="1076"/>
          <ac:picMkLst>
            <pc:docMk/>
            <pc:sldMk cId="1428951876" sldId="325"/>
            <ac:picMk id="3" creationId="{C4A2ACD1-AE36-1FB9-C937-91C741181D4F}"/>
          </ac:picMkLst>
        </pc:picChg>
        <pc:picChg chg="mod modCrop">
          <ac:chgData name="Jenny Wong (Advanced Research Computing)" userId="32c60b76-eb0c-4304-8d5f-c647bec0e29c" providerId="ADAL" clId="{3AA63D2B-0B03-C642-9498-198432E9709C}" dt="2022-09-30T15:27:47.978" v="7659" actId="1076"/>
          <ac:picMkLst>
            <pc:docMk/>
            <pc:sldMk cId="1428951876" sldId="325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126376089" sldId="326"/>
        </pc:sldMkLst>
        <pc:picChg chg="add del mod">
          <ac:chgData name="Jenny Wong (Advanced Research Computing)" userId="32c60b76-eb0c-4304-8d5f-c647bec0e29c" providerId="ADAL" clId="{3AA63D2B-0B03-C642-9498-198432E9709C}" dt="2022-09-30T15:37:49.339" v="7723" actId="1037"/>
          <ac:picMkLst>
            <pc:docMk/>
            <pc:sldMk cId="4126376089" sldId="32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90512619" sldId="327"/>
        </pc:sldMkLst>
        <pc:picChg chg="mod">
          <ac:chgData name="Jenny Wong (Advanced Research Computing)" userId="32c60b76-eb0c-4304-8d5f-c647bec0e29c" providerId="ADAL" clId="{3AA63D2B-0B03-C642-9498-198432E9709C}" dt="2022-09-30T15:38:37.433" v="7725" actId="14826"/>
          <ac:picMkLst>
            <pc:docMk/>
            <pc:sldMk cId="4290512619" sldId="32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591297643" sldId="328"/>
        </pc:sldMkLst>
        <pc:picChg chg="mod">
          <ac:chgData name="Jenny Wong (Advanced Research Computing)" userId="32c60b76-eb0c-4304-8d5f-c647bec0e29c" providerId="ADAL" clId="{3AA63D2B-0B03-C642-9498-198432E9709C}" dt="2022-09-30T15:39:33.333" v="7727" actId="14826"/>
          <ac:picMkLst>
            <pc:docMk/>
            <pc:sldMk cId="3591297643" sldId="32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6221129" sldId="329"/>
        </pc:sldMkLst>
        <pc:picChg chg="mod">
          <ac:chgData name="Jenny Wong (Advanced Research Computing)" userId="32c60b76-eb0c-4304-8d5f-c647bec0e29c" providerId="ADAL" clId="{3AA63D2B-0B03-C642-9498-198432E9709C}" dt="2022-09-30T15:39:49.266" v="7729" actId="14826"/>
          <ac:picMkLst>
            <pc:docMk/>
            <pc:sldMk cId="3016221129" sldId="32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858783026" sldId="330"/>
        </pc:sldMkLst>
        <pc:picChg chg="mod">
          <ac:chgData name="Jenny Wong (Advanced Research Computing)" userId="32c60b76-eb0c-4304-8d5f-c647bec0e29c" providerId="ADAL" clId="{3AA63D2B-0B03-C642-9498-198432E9709C}" dt="2022-09-30T15:40:25.349" v="7731" actId="14826"/>
          <ac:picMkLst>
            <pc:docMk/>
            <pc:sldMk cId="2858783026" sldId="330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730608283" sldId="331"/>
        </pc:sldMkLst>
        <pc:spChg chg="add">
          <ac:chgData name="Jenny Wong (Advanced Research Computing)" userId="32c60b76-eb0c-4304-8d5f-c647bec0e29c" providerId="ADAL" clId="{3AA63D2B-0B03-C642-9498-198432E9709C}" dt="2022-09-30T15:40:57.127" v="7734" actId="11529"/>
          <ac:spMkLst>
            <pc:docMk/>
            <pc:sldMk cId="730608283" sldId="331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3:45.788" v="7753" actId="14100"/>
          <ac:picMkLst>
            <pc:docMk/>
            <pc:sldMk cId="730608283" sldId="331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3:11.093" v="7750" actId="2696"/>
        <pc:sldMkLst>
          <pc:docMk/>
          <pc:sldMk cId="20241829" sldId="332"/>
        </pc:sldMkLst>
        <pc:spChg chg="del">
          <ac:chgData name="Jenny Wong (Advanced Research Computing)" userId="32c60b76-eb0c-4304-8d5f-c647bec0e29c" providerId="ADAL" clId="{3AA63D2B-0B03-C642-9498-198432E9709C}" dt="2022-09-30T15:41:37.829" v="7739" actId="478"/>
          <ac:spMkLst>
            <pc:docMk/>
            <pc:sldMk cId="20241829" sldId="332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2:05.668" v="7747" actId="1036"/>
          <ac:picMkLst>
            <pc:docMk/>
            <pc:sldMk cId="20241829" sldId="332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4:58.907" v="7756" actId="2696"/>
        <pc:sldMkLst>
          <pc:docMk/>
          <pc:sldMk cId="2791715138" sldId="332"/>
        </pc:sldMkLst>
        <pc:picChg chg="del mod">
          <ac:chgData name="Jenny Wong (Advanced Research Computing)" userId="32c60b76-eb0c-4304-8d5f-c647bec0e29c" providerId="ADAL" clId="{3AA63D2B-0B03-C642-9498-198432E9709C}" dt="2022-09-30T15:44:42.582" v="7755" actId="478"/>
          <ac:picMkLst>
            <pc:docMk/>
            <pc:sldMk cId="2791715138" sldId="332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234975488" sldId="332"/>
        </pc:sldMkLst>
        <pc:picChg chg="add del mod">
          <ac:chgData name="Jenny Wong (Advanced Research Computing)" userId="32c60b76-eb0c-4304-8d5f-c647bec0e29c" providerId="ADAL" clId="{3AA63D2B-0B03-C642-9498-198432E9709C}" dt="2022-09-30T15:47:53.468" v="7998" actId="478"/>
          <ac:picMkLst>
            <pc:docMk/>
            <pc:sldMk cId="3234975488" sldId="332"/>
            <ac:picMk id="2" creationId="{1B79FC07-A08B-10C9-A21C-97E309DA7BEE}"/>
          </ac:picMkLst>
        </pc:picChg>
        <pc:picChg chg="mod">
          <ac:chgData name="Jenny Wong (Advanced Research Computing)" userId="32c60b76-eb0c-4304-8d5f-c647bec0e29c" providerId="ADAL" clId="{3AA63D2B-0B03-C642-9498-198432E9709C}" dt="2022-09-30T15:47:58.100" v="8006" actId="29295"/>
          <ac:picMkLst>
            <pc:docMk/>
            <pc:sldMk cId="3234975488" sldId="332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5:50:59.843" v="8010" actId="2696"/>
        <pc:sldMkLst>
          <pc:docMk/>
          <pc:sldMk cId="639777490" sldId="333"/>
        </pc:sldMkLst>
        <pc:picChg chg="mod">
          <ac:chgData name="Jenny Wong (Advanced Research Computing)" userId="32c60b76-eb0c-4304-8d5f-c647bec0e29c" providerId="ADAL" clId="{3AA63D2B-0B03-C642-9498-198432E9709C}" dt="2022-09-30T15:50:56.510" v="8009" actId="1076"/>
          <ac:picMkLst>
            <pc:docMk/>
            <pc:sldMk cId="639777490" sldId="333"/>
            <ac:picMk id="7" creationId="{F9327C3D-678C-62C1-60FA-F42746D2DFF7}"/>
          </ac:picMkLst>
        </pc:picChg>
      </pc:sldChg>
      <pc:sldChg chg="modSp add del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25610171" sldId="333"/>
        </pc:sldMkLst>
        <pc:picChg chg="mod">
          <ac:chgData name="Jenny Wong (Advanced Research Computing)" userId="32c60b76-eb0c-4304-8d5f-c647bec0e29c" providerId="ADAL" clId="{3AA63D2B-0B03-C642-9498-198432E9709C}" dt="2022-09-30T15:51:14.351" v="8013" actId="14826"/>
          <ac:picMkLst>
            <pc:docMk/>
            <pc:sldMk cId="4225610171" sldId="33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605252354" sldId="334"/>
        </pc:sldMkLst>
        <pc:picChg chg="mod">
          <ac:chgData name="Jenny Wong (Advanced Research Computing)" userId="32c60b76-eb0c-4304-8d5f-c647bec0e29c" providerId="ADAL" clId="{3AA63D2B-0B03-C642-9498-198432E9709C}" dt="2022-09-30T15:51:22.685" v="8015" actId="14826"/>
          <ac:picMkLst>
            <pc:docMk/>
            <pc:sldMk cId="3605252354" sldId="334"/>
            <ac:picMk id="7" creationId="{F9327C3D-678C-62C1-60FA-F42746D2DFF7}"/>
          </ac:picMkLst>
        </pc:picChg>
      </pc:sldChg>
      <pc:sldChg chg="add">
        <pc:chgData name="Jenny Wong (Advanced Research Computing)" userId="32c60b76-eb0c-4304-8d5f-c647bec0e29c" providerId="ADAL" clId="{3AA63D2B-0B03-C642-9498-198432E9709C}" dt="2022-10-20T16:16:55.807" v="8187" actId="2890"/>
        <pc:sldMkLst>
          <pc:docMk/>
          <pc:sldMk cId="1028087567" sldId="335"/>
        </pc:sldMkLst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34:17.936" v="16086" actId="20577"/>
        <pc:sldMkLst>
          <pc:docMk/>
          <pc:sldMk cId="2758395052" sldId="336"/>
        </pc:sldMkLst>
        <pc:spChg chg="del">
          <ac:chgData name="Jenny Wong (Advanced Research Computing)" userId="32c60b76-eb0c-4304-8d5f-c647bec0e29c" providerId="ADAL" clId="{3AA63D2B-0B03-C642-9498-198432E9709C}" dt="2022-10-21T09:49:11.070" v="8319" actId="478"/>
          <ac:spMkLst>
            <pc:docMk/>
            <pc:sldMk cId="2758395052" sldId="336"/>
            <ac:spMk id="2" creationId="{CF313B74-704B-267D-AA66-4DB615AF4039}"/>
          </ac:spMkLst>
        </pc:spChg>
        <pc:spChg chg="del">
          <ac:chgData name="Jenny Wong (Advanced Research Computing)" userId="32c60b76-eb0c-4304-8d5f-c647bec0e29c" providerId="ADAL" clId="{3AA63D2B-0B03-C642-9498-198432E9709C}" dt="2022-10-21T09:49:12.120" v="8320" actId="478"/>
          <ac:spMkLst>
            <pc:docMk/>
            <pc:sldMk cId="2758395052" sldId="336"/>
            <ac:spMk id="3" creationId="{696709BB-318A-6E2B-F6CD-26B28D5EB2A4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03:58.306" v="8759"/>
          <ac:spMkLst>
            <pc:docMk/>
            <pc:sldMk cId="2758395052" sldId="336"/>
            <ac:spMk id="5" creationId="{D6C9D82E-8230-F32B-8D0C-C44D0DA2ECF0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33.413" v="13618" actId="113"/>
          <ac:spMkLst>
            <pc:docMk/>
            <pc:sldMk cId="2758395052" sldId="336"/>
            <ac:spMk id="8" creationId="{EDC54A01-573A-A49D-CBB1-8C24E9C23A9C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02:01.478" v="8748" actId="478"/>
          <ac:picMkLst>
            <pc:docMk/>
            <pc:sldMk cId="2758395052" sldId="336"/>
            <ac:picMk id="4" creationId="{460D12C0-62EA-54F9-0D3C-810239AA2D9D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4:01.018" v="8760" actId="14100"/>
          <ac:picMkLst>
            <pc:docMk/>
            <pc:sldMk cId="2758395052" sldId="336"/>
            <ac:picMk id="7" creationId="{38DAA212-DE7A-1907-B2B7-8A99230909ED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1-04T14:45:54.862" v="15511" actId="20577"/>
        <pc:sldMkLst>
          <pc:docMk/>
          <pc:sldMk cId="2676387505" sldId="337"/>
        </pc:sldMkLst>
        <pc:spChg chg="mod">
          <ac:chgData name="Jenny Wong (Advanced Research Computing)" userId="32c60b76-eb0c-4304-8d5f-c647bec0e29c" providerId="ADAL" clId="{3AA63D2B-0B03-C642-9498-198432E9709C}" dt="2022-11-04T14:45:54.862" v="15511" actId="20577"/>
          <ac:spMkLst>
            <pc:docMk/>
            <pc:sldMk cId="2676387505" sldId="337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2:11.383" v="13540" actId="478"/>
          <ac:spMkLst>
            <pc:docMk/>
            <pc:sldMk cId="2676387505" sldId="337"/>
            <ac:spMk id="7" creationId="{19A22495-748E-3775-14F1-DD3C208131B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1:02.206" v="13521" actId="767"/>
          <ac:spMkLst>
            <pc:docMk/>
            <pc:sldMk cId="2676387505" sldId="337"/>
            <ac:spMk id="8" creationId="{9BC62727-5B5C-E3DE-019E-BDC16A946D28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3:05.636" v="13545"/>
          <ac:spMkLst>
            <pc:docMk/>
            <pc:sldMk cId="2676387505" sldId="337"/>
            <ac:spMk id="11" creationId="{FA913478-2F6F-78AC-31F5-7313BF88804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12:37:40.225" v="13458" actId="478"/>
          <ac:picMkLst>
            <pc:docMk/>
            <pc:sldMk cId="2676387505" sldId="337"/>
            <ac:picMk id="5" creationId="{28662E3F-2F66-49D5-75E1-A99BAEE239F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2:42:06.648" v="13536" actId="478"/>
          <ac:picMkLst>
            <pc:docMk/>
            <pc:sldMk cId="2676387505" sldId="337"/>
            <ac:picMk id="6" creationId="{5C55FC54-B6C7-BFB2-5C03-C306D99AB79F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2:42:25.829" v="13544" actId="1076"/>
          <ac:picMkLst>
            <pc:docMk/>
            <pc:sldMk cId="2676387505" sldId="337"/>
            <ac:picMk id="10" creationId="{994D1CE0-6BEC-4B59-CBFA-E0CA41ACFA17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35:28.294" v="16197"/>
        <pc:sldMkLst>
          <pc:docMk/>
          <pc:sldMk cId="852087133" sldId="338"/>
        </pc:sldMkLst>
        <pc:spChg chg="del">
          <ac:chgData name="Jenny Wong (Advanced Research Computing)" userId="32c60b76-eb0c-4304-8d5f-c647bec0e29c" providerId="ADAL" clId="{3AA63D2B-0B03-C642-9498-198432E9709C}" dt="2022-10-21T11:12:42.451" v="9035" actId="478"/>
          <ac:spMkLst>
            <pc:docMk/>
            <pc:sldMk cId="852087133" sldId="338"/>
            <ac:spMk id="2" creationId="{9B3E4E9C-815F-ED7E-11EE-371AE0CBA4A5}"/>
          </ac:spMkLst>
        </pc:spChg>
        <pc:spChg chg="del">
          <ac:chgData name="Jenny Wong (Advanced Research Computing)" userId="32c60b76-eb0c-4304-8d5f-c647bec0e29c" providerId="ADAL" clId="{3AA63D2B-0B03-C642-9498-198432E9709C}" dt="2022-10-21T11:12:43.368" v="9036" actId="478"/>
          <ac:spMkLst>
            <pc:docMk/>
            <pc:sldMk cId="852087133" sldId="338"/>
            <ac:spMk id="3" creationId="{61F4CADD-B788-6861-1B0D-5897F01023F5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16.306" v="9102"/>
          <ac:spMkLst>
            <pc:docMk/>
            <pc:sldMk cId="852087133" sldId="338"/>
            <ac:spMk id="6" creationId="{668F106C-FFE5-B959-EFA2-CB0F9B4EB2F2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23.321" v="9103"/>
          <ac:spMkLst>
            <pc:docMk/>
            <pc:sldMk cId="852087133" sldId="338"/>
            <ac:spMk id="7" creationId="{BD3E5947-A65B-A476-982F-E04C74AF6148}"/>
          </ac:spMkLst>
        </pc:spChg>
        <pc:picChg chg="add mod">
          <ac:chgData name="Jenny Wong (Advanced Research Computing)" userId="32c60b76-eb0c-4304-8d5f-c647bec0e29c" providerId="ADAL" clId="{3AA63D2B-0B03-C642-9498-198432E9709C}" dt="2022-10-21T11:13:08.701" v="9040" actId="14100"/>
          <ac:picMkLst>
            <pc:docMk/>
            <pc:sldMk cId="852087133" sldId="338"/>
            <ac:picMk id="5" creationId="{CC87B0AC-AFBE-7692-12B4-D3399B1206F9}"/>
          </ac:picMkLst>
        </pc:picChg>
      </pc:sldChg>
      <pc:sldChg chg="addSp delSp modSp add mod addAnim delAnim modAnim modNotesTx">
        <pc:chgData name="Jenny Wong (Advanced Research Computing)" userId="32c60b76-eb0c-4304-8d5f-c647bec0e29c" providerId="ADAL" clId="{3AA63D2B-0B03-C642-9498-198432E9709C}" dt="2022-11-04T15:35:11.598" v="16196" actId="20577"/>
        <pc:sldMkLst>
          <pc:docMk/>
          <pc:sldMk cId="1748833569" sldId="339"/>
        </pc:sldMkLst>
        <pc:spChg chg="add mod">
          <ac:chgData name="Jenny Wong (Advanced Research Computing)" userId="32c60b76-eb0c-4304-8d5f-c647bec0e29c" providerId="ADAL" clId="{3AA63D2B-0B03-C642-9498-198432E9709C}" dt="2022-10-21T11:14:10.495" v="9101" actId="1037"/>
          <ac:spMkLst>
            <pc:docMk/>
            <pc:sldMk cId="1748833569" sldId="339"/>
            <ac:spMk id="2" creationId="{35CFE38F-69D6-298C-A07F-4D2DCC929E77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13:53.958" v="9097" actId="20577"/>
          <ac:spMkLst>
            <pc:docMk/>
            <pc:sldMk cId="1748833569" sldId="339"/>
            <ac:spMk id="8" creationId="{EDC54A01-573A-A49D-CBB1-8C24E9C23A9C}"/>
          </ac:spMkLst>
        </pc:sp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29:05.011" v="15991" actId="113"/>
        <pc:sldMkLst>
          <pc:docMk/>
          <pc:sldMk cId="165868841" sldId="340"/>
        </pc:sldMkLst>
        <pc:spChg chg="add mod">
          <ac:chgData name="Jenny Wong (Advanced Research Computing)" userId="32c60b76-eb0c-4304-8d5f-c647bec0e29c" providerId="ADAL" clId="{3AA63D2B-0B03-C642-9498-198432E9709C}" dt="2022-11-04T15:29:05.011" v="15991" actId="113"/>
          <ac:spMkLst>
            <pc:docMk/>
            <pc:sldMk cId="165868841" sldId="340"/>
            <ac:spMk id="6" creationId="{E4E5A0B5-93A6-1DB4-ADEB-50C381466701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16:00.772" v="9108" actId="478"/>
          <ac:picMkLst>
            <pc:docMk/>
            <pc:sldMk cId="165868841" sldId="340"/>
            <ac:picMk id="3" creationId="{598829A9-1358-3B6D-8483-8BD1137E6362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26:57.124" v="15814" actId="14100"/>
          <ac:picMkLst>
            <pc:docMk/>
            <pc:sldMk cId="165868841" sldId="340"/>
            <ac:picMk id="3" creationId="{BE1E571C-7371-E6E1-8237-115EFAB6ECB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26:42.882" v="15809" actId="478"/>
          <ac:picMkLst>
            <pc:docMk/>
            <pc:sldMk cId="165868841" sldId="340"/>
            <ac:picMk id="5" creationId="{3198FA74-542A-0E9B-444F-1B22AD2C4BB2}"/>
          </ac:picMkLst>
        </pc:picChg>
      </pc:sldChg>
      <pc:sldChg chg="addSp delSp modSp add mod ord delAnim modAnim modNotesTx">
        <pc:chgData name="Jenny Wong (Advanced Research Computing)" userId="32c60b76-eb0c-4304-8d5f-c647bec0e29c" providerId="ADAL" clId="{3AA63D2B-0B03-C642-9498-198432E9709C}" dt="2022-11-04T15:29:27.945" v="16002" actId="20577"/>
        <pc:sldMkLst>
          <pc:docMk/>
          <pc:sldMk cId="3658463445" sldId="341"/>
        </pc:sldMkLst>
        <pc:spChg chg="add mod">
          <ac:chgData name="Jenny Wong (Advanced Research Computing)" userId="32c60b76-eb0c-4304-8d5f-c647bec0e29c" providerId="ADAL" clId="{3AA63D2B-0B03-C642-9498-198432E9709C}" dt="2022-11-04T15:29:27.945" v="16002" actId="20577"/>
          <ac:spMkLst>
            <pc:docMk/>
            <pc:sldMk cId="3658463445" sldId="341"/>
            <ac:spMk id="3" creationId="{FD4CAFBC-6E13-B450-78D9-EBDB8890DB98}"/>
          </ac:spMkLst>
        </pc:spChg>
        <pc:spChg chg="del">
          <ac:chgData name="Jenny Wong (Advanced Research Computing)" userId="32c60b76-eb0c-4304-8d5f-c647bec0e29c" providerId="ADAL" clId="{3AA63D2B-0B03-C642-9498-198432E9709C}" dt="2022-10-21T11:17:56.402" v="9159" actId="478"/>
          <ac:spMkLst>
            <pc:docMk/>
            <pc:sldMk cId="3658463445" sldId="341"/>
            <ac:spMk id="14" creationId="{4F18A663-0B86-8EE2-DBC4-EF3091B5C67B}"/>
          </ac:spMkLst>
        </pc:spChg>
      </pc:sldChg>
      <pc:sldChg chg="addSp delSp modSp new mod">
        <pc:chgData name="Jenny Wong (Advanced Research Computing)" userId="32c60b76-eb0c-4304-8d5f-c647bec0e29c" providerId="ADAL" clId="{3AA63D2B-0B03-C642-9498-198432E9709C}" dt="2022-10-21T11:43:58.857" v="9231" actId="14100"/>
        <pc:sldMkLst>
          <pc:docMk/>
          <pc:sldMk cId="217923608" sldId="342"/>
        </pc:sldMkLst>
        <pc:picChg chg="add del mod">
          <ac:chgData name="Jenny Wong (Advanced Research Computing)" userId="32c60b76-eb0c-4304-8d5f-c647bec0e29c" providerId="ADAL" clId="{3AA63D2B-0B03-C642-9498-198432E9709C}" dt="2022-10-21T11:43:40.668" v="9227" actId="478"/>
          <ac:picMkLst>
            <pc:docMk/>
            <pc:sldMk cId="217923608" sldId="342"/>
            <ac:picMk id="3" creationId="{F721337B-E7E9-BDB5-9F49-02E1F6DBC6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43:58.857" v="9231" actId="14100"/>
          <ac:picMkLst>
            <pc:docMk/>
            <pc:sldMk cId="217923608" sldId="342"/>
            <ac:picMk id="5" creationId="{54E76485-03BD-22A1-B07C-191DDCE846AE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37:36.516" v="16198"/>
        <pc:sldMkLst>
          <pc:docMk/>
          <pc:sldMk cId="3648554883" sldId="343"/>
        </pc:sldMkLst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5" creationId="{BF7D7889-2B7D-4A08-AA93-3FE7189F4C88}"/>
          </ac:spMkLst>
        </pc:spChg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6" creationId="{75A959FD-80A4-F45E-B4B2-125320825960}"/>
          </ac:spMkLst>
        </pc:spChg>
        <pc:grpChg chg="add del mod">
          <ac:chgData name="Jenny Wong (Advanced Research Computing)" userId="32c60b76-eb0c-4304-8d5f-c647bec0e29c" providerId="ADAL" clId="{3AA63D2B-0B03-C642-9498-198432E9709C}" dt="2022-10-21T12:42:18.444" v="9270" actId="478"/>
          <ac:grpSpMkLst>
            <pc:docMk/>
            <pc:sldMk cId="3648554883" sldId="343"/>
            <ac:grpSpMk id="4" creationId="{148905D7-2F58-2E07-31AE-D23358303225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1T12:41:35.754" v="9267" actId="14100"/>
          <ac:picMkLst>
            <pc:docMk/>
            <pc:sldMk cId="3648554883" sldId="343"/>
            <ac:picMk id="3" creationId="{5903078B-BC3F-60B2-637B-323E99BB1824}"/>
          </ac:picMkLst>
        </pc:picChg>
        <pc:cxnChg chg="mod">
          <ac:chgData name="Jenny Wong (Advanced Research Computing)" userId="32c60b76-eb0c-4304-8d5f-c647bec0e29c" providerId="ADAL" clId="{3AA63D2B-0B03-C642-9498-198432E9709C}" dt="2022-10-21T12:42:08.242" v="9268"/>
          <ac:cxnSpMkLst>
            <pc:docMk/>
            <pc:sldMk cId="3648554883" sldId="343"/>
            <ac:cxnSpMk id="7" creationId="{E0C0946F-72FC-1B5A-6EAB-3D353EE751B7}"/>
          </ac:cxnSpMkLst>
        </pc:cxn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39.181" v="16199"/>
        <pc:sldMkLst>
          <pc:docMk/>
          <pc:sldMk cId="25628879" sldId="344"/>
        </pc:sldMkLst>
        <pc:spChg chg="add mod">
          <ac:chgData name="Jenny Wong (Advanced Research Computing)" userId="32c60b76-eb0c-4304-8d5f-c647bec0e29c" providerId="ADAL" clId="{3AA63D2B-0B03-C642-9498-198432E9709C}" dt="2022-10-21T12:43:38.212" v="9278" actId="14100"/>
          <ac:spMkLst>
            <pc:docMk/>
            <pc:sldMk cId="25628879" sldId="344"/>
            <ac:spMk id="4" creationId="{06001D94-0F87-9A42-1AA1-666AB6DA5F23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44:01.017" v="9310" actId="20577"/>
          <ac:spMkLst>
            <pc:docMk/>
            <pc:sldMk cId="25628879" sldId="344"/>
            <ac:spMk id="5" creationId="{5FBC7960-4193-51C6-CF8B-69FF768B0504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3:15.384" v="9275" actId="14100"/>
          <ac:picMkLst>
            <pc:docMk/>
            <pc:sldMk cId="25628879" sldId="344"/>
            <ac:picMk id="3" creationId="{52B91E0C-3FBB-A345-43C5-9E9C6A7BF7CE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41.212" v="16200"/>
        <pc:sldMkLst>
          <pc:docMk/>
          <pc:sldMk cId="2740293101" sldId="345"/>
        </pc:sldMkLst>
        <pc:spChg chg="add mod">
          <ac:chgData name="Jenny Wong (Advanced Research Computing)" userId="32c60b76-eb0c-4304-8d5f-c647bec0e29c" providerId="ADAL" clId="{3AA63D2B-0B03-C642-9498-198432E9709C}" dt="2022-10-21T14:05:27.524" v="11533" actId="20577"/>
          <ac:spMkLst>
            <pc:docMk/>
            <pc:sldMk cId="2740293101" sldId="345"/>
            <ac:spMk id="4" creationId="{BD2AC79E-4E71-56DA-5C42-52A3EF6111D5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5:17.264" v="9316" actId="14100"/>
          <ac:picMkLst>
            <pc:docMk/>
            <pc:sldMk cId="2740293101" sldId="345"/>
            <ac:picMk id="3" creationId="{2C2D35FD-C9EA-1678-26BB-9C1676D5896D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45.042" v="16202" actId="20577"/>
        <pc:sldMkLst>
          <pc:docMk/>
          <pc:sldMk cId="2786575088" sldId="346"/>
        </pc:sldMkLst>
        <pc:spChg chg="add mod">
          <ac:chgData name="Jenny Wong (Advanced Research Computing)" userId="32c60b76-eb0c-4304-8d5f-c647bec0e29c" providerId="ADAL" clId="{3AA63D2B-0B03-C642-9498-198432E9709C}" dt="2022-10-21T14:05:39.280" v="11538" actId="20577"/>
          <ac:spMkLst>
            <pc:docMk/>
            <pc:sldMk cId="2786575088" sldId="346"/>
            <ac:spMk id="4" creationId="{29E8EC62-5816-43A9-B688-6B0048906D66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6:35.564" v="9382" actId="14100"/>
          <ac:picMkLst>
            <pc:docMk/>
            <pc:sldMk cId="2786575088" sldId="346"/>
            <ac:picMk id="3" creationId="{54E96C4D-5DC7-2A3F-D267-09E2FAB27D9A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0-21T13:42:57.579" v="11196" actId="478"/>
        <pc:sldMkLst>
          <pc:docMk/>
          <pc:sldMk cId="1236439774" sldId="347"/>
        </pc:sldMkLst>
        <pc:spChg chg="add mod">
          <ac:chgData name="Jenny Wong (Advanced Research Computing)" userId="32c60b76-eb0c-4304-8d5f-c647bec0e29c" providerId="ADAL" clId="{3AA63D2B-0B03-C642-9498-198432E9709C}" dt="2022-10-21T13:11:39.095" v="10482" actId="20577"/>
          <ac:spMkLst>
            <pc:docMk/>
            <pc:sldMk cId="1236439774" sldId="347"/>
            <ac:spMk id="4" creationId="{27D156AA-F252-789E-71AA-5B77202DF6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2:57.579" v="11196" actId="478"/>
          <ac:spMkLst>
            <pc:docMk/>
            <pc:sldMk cId="1236439774" sldId="347"/>
            <ac:spMk id="5" creationId="{0E24B2B7-1D63-08D0-5128-6546AC52C3FA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52:14.220" v="9511" actId="14100"/>
          <ac:picMkLst>
            <pc:docMk/>
            <pc:sldMk cId="1236439774" sldId="347"/>
            <ac:picMk id="3" creationId="{1A33DB59-684D-04EF-3931-5BFE9619719E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40:18.334" v="16699" actId="20577"/>
        <pc:sldMkLst>
          <pc:docMk/>
          <pc:sldMk cId="3023855511" sldId="348"/>
        </pc:sldMkLst>
        <pc:spChg chg="add del mod">
          <ac:chgData name="Jenny Wong (Advanced Research Computing)" userId="32c60b76-eb0c-4304-8d5f-c647bec0e29c" providerId="ADAL" clId="{3AA63D2B-0B03-C642-9498-198432E9709C}" dt="2022-10-21T13:34:55.847" v="11146" actId="478"/>
          <ac:spMkLst>
            <pc:docMk/>
            <pc:sldMk cId="3023855511" sldId="348"/>
            <ac:spMk id="4" creationId="{CA702007-D37B-85A6-C9BF-6DCE676B96C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12:20.679" v="10498"/>
          <ac:spMkLst>
            <pc:docMk/>
            <pc:sldMk cId="3023855511" sldId="348"/>
            <ac:spMk id="5" creationId="{CDDB93AA-9DA4-EEFC-8839-A9ABA0A24317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4:59.821" v="11147" actId="478"/>
          <ac:picMkLst>
            <pc:docMk/>
            <pc:sldMk cId="3023855511" sldId="348"/>
            <ac:picMk id="3" creationId="{663A5E39-1ED8-8533-BCAE-33A6B73FE8C5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28.569" v="11152" actId="14100"/>
          <ac:picMkLst>
            <pc:docMk/>
            <pc:sldMk cId="3023855511" sldId="348"/>
            <ac:picMk id="7" creationId="{B750CD90-5B5C-6A33-5527-A26BCAE57FF0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44:37.416" v="17196" actId="20577"/>
        <pc:sldMkLst>
          <pc:docMk/>
          <pc:sldMk cId="2160380982" sldId="349"/>
        </pc:sldMkLst>
        <pc:spChg chg="add del mod">
          <ac:chgData name="Jenny Wong (Advanced Research Computing)" userId="32c60b76-eb0c-4304-8d5f-c647bec0e29c" providerId="ADAL" clId="{3AA63D2B-0B03-C642-9498-198432E9709C}" dt="2022-10-21T13:31:50.644" v="11145" actId="478"/>
          <ac:spMkLst>
            <pc:docMk/>
            <pc:sldMk cId="2160380982" sldId="349"/>
            <ac:spMk id="4" creationId="{ACCC0832-C9B5-86CE-DEBE-C5070AEF124A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0:31.474" v="11099" actId="478"/>
          <ac:picMkLst>
            <pc:docMk/>
            <pc:sldMk cId="2160380982" sldId="349"/>
            <ac:picMk id="3" creationId="{7FCCC602-08B9-B0CE-9F54-1DEED874BC89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42:41.961" v="16867" actId="14100"/>
          <ac:picMkLst>
            <pc:docMk/>
            <pc:sldMk cId="2160380982" sldId="349"/>
            <ac:picMk id="4" creationId="{022B4731-0B48-D7B9-2A3D-064A9E26C2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3:35:01.063" v="11148" actId="478"/>
          <ac:picMkLst>
            <pc:docMk/>
            <pc:sldMk cId="2160380982" sldId="349"/>
            <ac:picMk id="6" creationId="{AD36259E-D775-1C7E-C416-CF3E2280067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42:27.670" v="16862" actId="478"/>
          <ac:picMkLst>
            <pc:docMk/>
            <pc:sldMk cId="2160380982" sldId="349"/>
            <ac:picMk id="8" creationId="{FAB4CD7B-DE5B-DFB8-F508-F03F44A38AAE}"/>
          </ac:picMkLst>
        </pc:picChg>
        <pc:cxnChg chg="add mod">
          <ac:chgData name="Jenny Wong (Advanced Research Computing)" userId="32c60b76-eb0c-4304-8d5f-c647bec0e29c" providerId="ADAL" clId="{3AA63D2B-0B03-C642-9498-198432E9709C}" dt="2022-11-04T15:42:50.192" v="16869" actId="14100"/>
          <ac:cxnSpMkLst>
            <pc:docMk/>
            <pc:sldMk cId="2160380982" sldId="349"/>
            <ac:cxnSpMk id="3" creationId="{2E9951CE-A6C8-003A-B0C3-D4D9FCFB3DCB}"/>
          </ac:cxnSpMkLst>
        </pc:cxnChg>
      </pc:sldChg>
      <pc:sldChg chg="addSp delSp modSp add mod ord delAnim modNotesTx">
        <pc:chgData name="Jenny Wong (Advanced Research Computing)" userId="32c60b76-eb0c-4304-8d5f-c647bec0e29c" providerId="ADAL" clId="{3AA63D2B-0B03-C642-9498-198432E9709C}" dt="2022-11-04T15:44:59.119" v="17206" actId="20577"/>
        <pc:sldMkLst>
          <pc:docMk/>
          <pc:sldMk cId="2689519113" sldId="350"/>
        </pc:sldMkLst>
        <pc:spChg chg="mod">
          <ac:chgData name="Jenny Wong (Advanced Research Computing)" userId="32c60b76-eb0c-4304-8d5f-c647bec0e29c" providerId="ADAL" clId="{3AA63D2B-0B03-C642-9498-198432E9709C}" dt="2022-10-21T13:39:13.299" v="11184" actId="1076"/>
          <ac:spMkLst>
            <pc:docMk/>
            <pc:sldMk cId="2689519113" sldId="350"/>
            <ac:spMk id="3" creationId="{6BB0CC9D-65C8-F3C7-5152-4EC4DC0129FF}"/>
          </ac:spMkLst>
        </pc:spChg>
        <pc:spChg chg="del">
          <ac:chgData name="Jenny Wong (Advanced Research Computing)" userId="32c60b76-eb0c-4304-8d5f-c647bec0e29c" providerId="ADAL" clId="{3AA63D2B-0B03-C642-9498-198432E9709C}" dt="2022-10-21T14:30:01.134" v="11574" actId="21"/>
          <ac:spMkLst>
            <pc:docMk/>
            <pc:sldMk cId="2689519113" sldId="350"/>
            <ac:spMk id="5" creationId="{1E261804-CB1B-FD07-5C8B-193855124255}"/>
          </ac:spMkLst>
        </pc:spChg>
        <pc:grpChg chg="mod">
          <ac:chgData name="Jenny Wong (Advanced Research Computing)" userId="32c60b76-eb0c-4304-8d5f-c647bec0e29c" providerId="ADAL" clId="{3AA63D2B-0B03-C642-9498-198432E9709C}" dt="2022-10-21T13:39:18.129" v="11185" actId="1076"/>
          <ac:grpSpMkLst>
            <pc:docMk/>
            <pc:sldMk cId="2689519113" sldId="350"/>
            <ac:grpSpMk id="4" creationId="{6E20C927-8F99-CCD7-97C5-5E8DD78ACA32}"/>
          </ac:grpSpMkLst>
        </pc:grpChg>
        <pc:picChg chg="del mod">
          <ac:chgData name="Jenny Wong (Advanced Research Computing)" userId="32c60b76-eb0c-4304-8d5f-c647bec0e29c" providerId="ADAL" clId="{3AA63D2B-0B03-C642-9498-198432E9709C}" dt="2022-10-21T13:38:29.203" v="11177" actId="478"/>
          <ac:picMkLst>
            <pc:docMk/>
            <pc:sldMk cId="2689519113" sldId="350"/>
            <ac:picMk id="7" creationId="{F903683F-F068-694A-BBA6-373851240044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9:06.124" v="11182" actId="167"/>
          <ac:picMkLst>
            <pc:docMk/>
            <pc:sldMk cId="2689519113" sldId="350"/>
            <ac:picMk id="8" creationId="{5607EF4C-DFFE-71F8-05A4-951234C14B40}"/>
          </ac:picMkLst>
        </pc:picChg>
      </pc:sldChg>
      <pc:sldChg chg="addSp delSp modSp new add del mod modAnim modNotesTx">
        <pc:chgData name="Jenny Wong (Advanced Research Computing)" userId="32c60b76-eb0c-4304-8d5f-c647bec0e29c" providerId="ADAL" clId="{3AA63D2B-0B03-C642-9498-198432E9709C}" dt="2022-11-04T15:45:40.421" v="17327" actId="20577"/>
        <pc:sldMkLst>
          <pc:docMk/>
          <pc:sldMk cId="3045649914" sldId="351"/>
        </pc:sldMkLst>
        <pc:spChg chg="del">
          <ac:chgData name="Jenny Wong (Advanced Research Computing)" userId="32c60b76-eb0c-4304-8d5f-c647bec0e29c" providerId="ADAL" clId="{3AA63D2B-0B03-C642-9498-198432E9709C}" dt="2022-10-21T13:42:06.571" v="11187" actId="478"/>
          <ac:spMkLst>
            <pc:docMk/>
            <pc:sldMk cId="3045649914" sldId="351"/>
            <ac:spMk id="2" creationId="{28ED68D3-F72C-A6B5-9FB3-2023ACF665FC}"/>
          </ac:spMkLst>
        </pc:spChg>
        <pc:spChg chg="del mod">
          <ac:chgData name="Jenny Wong (Advanced Research Computing)" userId="32c60b76-eb0c-4304-8d5f-c647bec0e29c" providerId="ADAL" clId="{3AA63D2B-0B03-C642-9498-198432E9709C}" dt="2022-10-21T13:42:09.067" v="11189" actId="478"/>
          <ac:spMkLst>
            <pc:docMk/>
            <pc:sldMk cId="3045649914" sldId="351"/>
            <ac:spMk id="3" creationId="{9563DBCA-2B2D-2722-FD84-D1772D4819A6}"/>
          </ac:spMkLst>
        </pc:spChg>
        <pc:spChg chg="add mod">
          <ac:chgData name="Jenny Wong (Advanced Research Computing)" userId="32c60b76-eb0c-4304-8d5f-c647bec0e29c" providerId="ADAL" clId="{3AA63D2B-0B03-C642-9498-198432E9709C}" dt="2022-10-21T13:45:22.403" v="11387" actId="20577"/>
          <ac:spMkLst>
            <pc:docMk/>
            <pc:sldMk cId="3045649914" sldId="351"/>
            <ac:spMk id="6" creationId="{5647657D-A63A-3E31-8FFD-247E2A71A8E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3:06.327" v="11202"/>
          <ac:spMkLst>
            <pc:docMk/>
            <pc:sldMk cId="3045649914" sldId="351"/>
            <ac:spMk id="7" creationId="{34D265FE-CA2C-F987-C27A-B8B2752BED5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4:42.976" v="11356"/>
          <ac:spMkLst>
            <pc:docMk/>
            <pc:sldMk cId="3045649914" sldId="351"/>
            <ac:spMk id="8" creationId="{5F4AB7D7-46E6-63C6-34CF-2A810ECF3730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2:19.392" v="11193" actId="14100"/>
          <ac:picMkLst>
            <pc:docMk/>
            <pc:sldMk cId="3045649914" sldId="351"/>
            <ac:picMk id="5" creationId="{6B35B28C-6AC2-FABB-A4A3-D7108998AC4E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5:58.293" v="17366" actId="20577"/>
        <pc:sldMkLst>
          <pc:docMk/>
          <pc:sldMk cId="3790042539" sldId="352"/>
        </pc:sldMkLst>
        <pc:spChg chg="mod">
          <ac:chgData name="Jenny Wong (Advanced Research Computing)" userId="32c60b76-eb0c-4304-8d5f-c647bec0e29c" providerId="ADAL" clId="{3AA63D2B-0B03-C642-9498-198432E9709C}" dt="2022-10-21T13:45:37.317" v="11394" actId="20577"/>
          <ac:spMkLst>
            <pc:docMk/>
            <pc:sldMk cId="3790042539" sldId="352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5:33.652" v="11393" actId="14100"/>
          <ac:picMkLst>
            <pc:docMk/>
            <pc:sldMk cId="3790042539" sldId="352"/>
            <ac:picMk id="3" creationId="{C2E49B2A-6908-D42C-FE95-50481B488F27}"/>
          </ac:picMkLst>
        </pc:picChg>
        <pc:picChg chg="del">
          <ac:chgData name="Jenny Wong (Advanced Research Computing)" userId="32c60b76-eb0c-4304-8d5f-c647bec0e29c" providerId="ADAL" clId="{3AA63D2B-0B03-C642-9498-198432E9709C}" dt="2022-10-21T13:45:24.616" v="11388" actId="478"/>
          <ac:picMkLst>
            <pc:docMk/>
            <pc:sldMk cId="3790042539" sldId="352"/>
            <ac:picMk id="5" creationId="{6B35B28C-6AC2-FABB-A4A3-D7108998AC4E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6:25.865" v="17437" actId="20577"/>
        <pc:sldMkLst>
          <pc:docMk/>
          <pc:sldMk cId="1693703112" sldId="353"/>
        </pc:sldMkLst>
        <pc:spChg chg="mod">
          <ac:chgData name="Jenny Wong (Advanced Research Computing)" userId="32c60b76-eb0c-4304-8d5f-c647bec0e29c" providerId="ADAL" clId="{3AA63D2B-0B03-C642-9498-198432E9709C}" dt="2022-10-21T14:13:55" v="11547" actId="20577"/>
          <ac:spMkLst>
            <pc:docMk/>
            <pc:sldMk cId="1693703112" sldId="353"/>
            <ac:spMk id="6" creationId="{5647657D-A63A-3E31-8FFD-247E2A71A8EC}"/>
          </ac:spMkLst>
        </pc:spChg>
        <pc:picChg chg="del">
          <ac:chgData name="Jenny Wong (Advanced Research Computing)" userId="32c60b76-eb0c-4304-8d5f-c647bec0e29c" providerId="ADAL" clId="{3AA63D2B-0B03-C642-9498-198432E9709C}" dt="2022-10-21T13:46:14.361" v="11396" actId="478"/>
          <ac:picMkLst>
            <pc:docMk/>
            <pc:sldMk cId="1693703112" sldId="353"/>
            <ac:picMk id="3" creationId="{C2E49B2A-6908-D42C-FE95-50481B488F2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3:44.497" v="11543" actId="171"/>
          <ac:picMkLst>
            <pc:docMk/>
            <pc:sldMk cId="1693703112" sldId="353"/>
            <ac:picMk id="4" creationId="{E2C1B988-82CB-3662-CB33-2D511FD32120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1-04T15:46:51.819" v="17484" actId="20577"/>
        <pc:sldMkLst>
          <pc:docMk/>
          <pc:sldMk cId="2438154034" sldId="354"/>
        </pc:sldMkLst>
        <pc:picChg chg="add mod">
          <ac:chgData name="Jenny Wong (Advanced Research Computing)" userId="32c60b76-eb0c-4304-8d5f-c647bec0e29c" providerId="ADAL" clId="{3AA63D2B-0B03-C642-9498-198432E9709C}" dt="2022-10-21T14:16:13.445" v="11553" actId="167"/>
          <ac:picMkLst>
            <pc:docMk/>
            <pc:sldMk cId="2438154034" sldId="354"/>
            <ac:picMk id="3" creationId="{4362F6D9-5B5E-DA82-3C2A-C1D3ED420DEC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5:33.261" v="11548" actId="478"/>
          <ac:picMkLst>
            <pc:docMk/>
            <pc:sldMk cId="2438154034" sldId="354"/>
            <ac:picMk id="4" creationId="{E2C1B988-82CB-3662-CB33-2D511FD32120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47:01.461" v="17485"/>
        <pc:sldMkLst>
          <pc:docMk/>
          <pc:sldMk cId="483449977" sldId="355"/>
        </pc:sldMkLst>
        <pc:spChg chg="add del mod">
          <ac:chgData name="Jenny Wong (Advanced Research Computing)" userId="32c60b76-eb0c-4304-8d5f-c647bec0e29c" providerId="ADAL" clId="{3AA63D2B-0B03-C642-9498-198432E9709C}" dt="2022-10-21T14:27:17.871" v="11568" actId="478"/>
          <ac:spMkLst>
            <pc:docMk/>
            <pc:sldMk cId="483449977" sldId="355"/>
            <ac:spMk id="5" creationId="{77C4857E-B36A-B6AF-D7F7-A56B3D75422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4:29:23.321" v="11570" actId="478"/>
          <ac:spMkLst>
            <pc:docMk/>
            <pc:sldMk cId="483449977" sldId="355"/>
            <ac:spMk id="7" creationId="{99DEF241-7E42-03E7-9703-43835CF8CA78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29:37.717" v="11572" actId="1076"/>
          <ac:spMkLst>
            <pc:docMk/>
            <pc:sldMk cId="483449977" sldId="355"/>
            <ac:spMk id="8" creationId="{590FBF70-92EB-BC0C-EBEB-F0925D8117B1}"/>
          </ac:spMkLst>
        </pc:spChg>
        <pc:picChg chg="del">
          <ac:chgData name="Jenny Wong (Advanced Research Computing)" userId="32c60b76-eb0c-4304-8d5f-c647bec0e29c" providerId="ADAL" clId="{3AA63D2B-0B03-C642-9498-198432E9709C}" dt="2022-10-21T14:16:20.578" v="11555" actId="478"/>
          <ac:picMkLst>
            <pc:docMk/>
            <pc:sldMk cId="483449977" sldId="355"/>
            <ac:picMk id="3" creationId="{4362F6D9-5B5E-DA82-3C2A-C1D3ED420DE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6:36.540" v="11559" actId="14100"/>
          <ac:picMkLst>
            <pc:docMk/>
            <pc:sldMk cId="483449977" sldId="355"/>
            <ac:picMk id="4" creationId="{D7C36615-CA7D-4610-F23B-D9D2FC538AB6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8:02.226" v="17670" actId="20577"/>
        <pc:sldMkLst>
          <pc:docMk/>
          <pc:sldMk cId="4165872848" sldId="356"/>
        </pc:sldMkLst>
        <pc:spChg chg="mod">
          <ac:chgData name="Jenny Wong (Advanced Research Computing)" userId="32c60b76-eb0c-4304-8d5f-c647bec0e29c" providerId="ADAL" clId="{3AA63D2B-0B03-C642-9498-198432E9709C}" dt="2022-10-28T09:58:59.115" v="11815"/>
          <ac:spMkLst>
            <pc:docMk/>
            <pc:sldMk cId="4165872848" sldId="356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4:18:01.323" v="11566" actId="167"/>
          <ac:picMkLst>
            <pc:docMk/>
            <pc:sldMk cId="4165872848" sldId="356"/>
            <ac:picMk id="3" creationId="{042EBADE-13C4-5793-6827-ABE040C4A483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7:19.332" v="11561" actId="478"/>
          <ac:picMkLst>
            <pc:docMk/>
            <pc:sldMk cId="4165872848" sldId="356"/>
            <ac:picMk id="4" creationId="{D7C36615-CA7D-4610-F23B-D9D2FC538AB6}"/>
          </ac:picMkLst>
        </pc:picChg>
      </pc:sldChg>
      <pc:sldChg chg="addSp modSp add mod modAnim modNotesTx">
        <pc:chgData name="Jenny Wong (Advanced Research Computing)" userId="32c60b76-eb0c-4304-8d5f-c647bec0e29c" providerId="ADAL" clId="{3AA63D2B-0B03-C642-9498-198432E9709C}" dt="2022-11-04T15:48:30.728" v="17678" actId="20577"/>
        <pc:sldMkLst>
          <pc:docMk/>
          <pc:sldMk cId="2038936260" sldId="357"/>
        </pc:sldMkLst>
        <pc:spChg chg="add mod">
          <ac:chgData name="Jenny Wong (Advanced Research Computing)" userId="32c60b76-eb0c-4304-8d5f-c647bec0e29c" providerId="ADAL" clId="{3AA63D2B-0B03-C642-9498-198432E9709C}" dt="2022-10-21T14:30:19.681" v="11582" actId="14100"/>
          <ac:spMkLst>
            <pc:docMk/>
            <pc:sldMk cId="2038936260" sldId="357"/>
            <ac:spMk id="2" creationId="{C2035879-FC54-CFCC-F486-4B8393815D75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52:01.155" v="11634"/>
          <ac:spMkLst>
            <pc:docMk/>
            <pc:sldMk cId="2038936260" sldId="357"/>
            <ac:spMk id="4" creationId="{6D6C267A-8E11-0029-01BF-6435B7D34EC6}"/>
          </ac:spMkLst>
        </pc:spChg>
        <pc:spChg chg="mod">
          <ac:chgData name="Jenny Wong (Advanced Research Computing)" userId="32c60b76-eb0c-4304-8d5f-c647bec0e29c" providerId="ADAL" clId="{3AA63D2B-0B03-C642-9498-198432E9709C}" dt="2022-10-21T14:53:42.711" v="11711" actId="20577"/>
          <ac:spMkLst>
            <pc:docMk/>
            <pc:sldMk cId="2038936260" sldId="357"/>
            <ac:spMk id="6" creationId="{5647657D-A63A-3E31-8FFD-247E2A71A8EC}"/>
          </ac:spMkLst>
        </pc:spChg>
        <pc:picChg chg="mod">
          <ac:chgData name="Jenny Wong (Advanced Research Computing)" userId="32c60b76-eb0c-4304-8d5f-c647bec0e29c" providerId="ADAL" clId="{3AA63D2B-0B03-C642-9498-198432E9709C}" dt="2022-10-21T14:30:07.349" v="11577" actId="1076"/>
          <ac:picMkLst>
            <pc:docMk/>
            <pc:sldMk cId="2038936260" sldId="357"/>
            <ac:picMk id="3" creationId="{042EBADE-13C4-5793-6827-ABE040C4A483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54:01.475" v="18142" actId="1036"/>
        <pc:sldMkLst>
          <pc:docMk/>
          <pc:sldMk cId="1302159478" sldId="358"/>
        </pc:sldMkLst>
        <pc:spChg chg="add mod">
          <ac:chgData name="Jenny Wong (Advanced Research Computing)" userId="32c60b76-eb0c-4304-8d5f-c647bec0e29c" providerId="ADAL" clId="{3AA63D2B-0B03-C642-9498-198432E9709C}" dt="2022-11-04T15:54:01.475" v="18142" actId="1036"/>
          <ac:spMkLst>
            <pc:docMk/>
            <pc:sldMk cId="1302159478" sldId="358"/>
            <ac:spMk id="2" creationId="{A914D207-8E71-652D-1C4A-C4D73120DD95}"/>
          </ac:spMkLst>
        </pc:spChg>
        <pc:spChg chg="del">
          <ac:chgData name="Jenny Wong (Advanced Research Computing)" userId="32c60b76-eb0c-4304-8d5f-c647bec0e29c" providerId="ADAL" clId="{3AA63D2B-0B03-C642-9498-198432E9709C}" dt="2022-10-28T10:15:38.217" v="12135" actId="478"/>
          <ac:spMkLst>
            <pc:docMk/>
            <pc:sldMk cId="1302159478" sldId="358"/>
            <ac:spMk id="2" creationId="{AC741E0C-DE02-9857-634C-1C00ED0295C4}"/>
          </ac:spMkLst>
        </pc:spChg>
        <pc:spChg chg="del mod">
          <ac:chgData name="Jenny Wong (Advanced Research Computing)" userId="32c60b76-eb0c-4304-8d5f-c647bec0e29c" providerId="ADAL" clId="{3AA63D2B-0B03-C642-9498-198432E9709C}" dt="2022-10-28T10:15:37.665" v="12134" actId="478"/>
          <ac:spMkLst>
            <pc:docMk/>
            <pc:sldMk cId="1302159478" sldId="358"/>
            <ac:spMk id="3" creationId="{060B0196-1160-3798-CBD0-D30CD4DE1134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5:44.743" v="12139" actId="14100"/>
          <ac:picMkLst>
            <pc:docMk/>
            <pc:sldMk cId="1302159478" sldId="358"/>
            <ac:picMk id="5" creationId="{5D3E1FFF-8EFA-6E72-4378-373935BBD719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9:02.916" v="17705" actId="20577"/>
        <pc:sldMkLst>
          <pc:docMk/>
          <pc:sldMk cId="2317804174" sldId="359"/>
        </pc:sldMkLst>
        <pc:spChg chg="add mod">
          <ac:chgData name="Jenny Wong (Advanced Research Computing)" userId="32c60b76-eb0c-4304-8d5f-c647bec0e29c" providerId="ADAL" clId="{3AA63D2B-0B03-C642-9498-198432E9709C}" dt="2022-10-28T09:58:25.290" v="11814" actId="1038"/>
          <ac:spMkLst>
            <pc:docMk/>
            <pc:sldMk cId="2317804174" sldId="359"/>
            <ac:spMk id="10" creationId="{3195BD23-2A59-7EF7-9782-62072E8E07C7}"/>
          </ac:spMkLst>
        </pc:spChg>
        <pc:spChg chg="add mod">
          <ac:chgData name="Jenny Wong (Advanced Research Computing)" userId="32c60b76-eb0c-4304-8d5f-c647bec0e29c" providerId="ADAL" clId="{3AA63D2B-0B03-C642-9498-198432E9709C}" dt="2022-11-04T14:47:01.412" v="15512" actId="1076"/>
          <ac:spMkLst>
            <pc:docMk/>
            <pc:sldMk cId="2317804174" sldId="359"/>
            <ac:spMk id="11" creationId="{207C5DD7-C994-0536-9BBA-FCBC517BDA8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09:56:04.359" v="11782" actId="478"/>
          <ac:picMkLst>
            <pc:docMk/>
            <pc:sldMk cId="2317804174" sldId="359"/>
            <ac:picMk id="7" creationId="{D52A9D3D-5890-4EA1-08A6-2FE510D65DD5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09:57:49.520" v="11805" actId="14861"/>
          <ac:picMkLst>
            <pc:docMk/>
            <pc:sldMk cId="2317804174" sldId="359"/>
            <ac:picMk id="9" creationId="{7B4F3287-7DEF-1BD0-140D-346337048B17}"/>
          </ac:picMkLst>
        </pc:picChg>
      </pc:sldChg>
      <pc:sldChg chg="addSp delSp modSp add mod ord modNotesTx">
        <pc:chgData name="Jenny Wong (Advanced Research Computing)" userId="32c60b76-eb0c-4304-8d5f-c647bec0e29c" providerId="ADAL" clId="{3AA63D2B-0B03-C642-9498-198432E9709C}" dt="2022-11-04T15:49:30.033" v="17756" actId="20577"/>
        <pc:sldMkLst>
          <pc:docMk/>
          <pc:sldMk cId="3438507374" sldId="360"/>
        </pc:sldMkLst>
        <pc:spChg chg="mod">
          <ac:chgData name="Jenny Wong (Advanced Research Computing)" userId="32c60b76-eb0c-4304-8d5f-c647bec0e29c" providerId="ADAL" clId="{3AA63D2B-0B03-C642-9498-198432E9709C}" dt="2022-10-28T15:54:30.999" v="13753" actId="20577"/>
          <ac:spMkLst>
            <pc:docMk/>
            <pc:sldMk cId="3438507374" sldId="360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0-28T10:10:45.805" v="12113" actId="1076"/>
          <ac:spMkLst>
            <pc:docMk/>
            <pc:sldMk cId="3438507374" sldId="360"/>
            <ac:spMk id="6" creationId="{87F80FC6-C297-17D3-B54D-1C21DB7A995B}"/>
          </ac:spMkLst>
        </pc:spChg>
        <pc:picChg chg="del">
          <ac:chgData name="Jenny Wong (Advanced Research Computing)" userId="32c60b76-eb0c-4304-8d5f-c647bec0e29c" providerId="ADAL" clId="{3AA63D2B-0B03-C642-9498-198432E9709C}" dt="2022-10-28T10:06:32.689" v="11985" actId="478"/>
          <ac:picMkLst>
            <pc:docMk/>
            <pc:sldMk cId="3438507374" sldId="360"/>
            <ac:picMk id="3" creationId="{6CFC0802-FC02-6B72-53B3-7F1925CE00B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06:44.784" v="11990" actId="478"/>
          <ac:picMkLst>
            <pc:docMk/>
            <pc:sldMk cId="3438507374" sldId="360"/>
            <ac:picMk id="4" creationId="{6AF85948-2618-53C1-2891-E771686D720E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8T10:09:21.396" v="11999" actId="14100"/>
          <ac:picMkLst>
            <pc:docMk/>
            <pc:sldMk cId="3438507374" sldId="360"/>
            <ac:picMk id="8" creationId="{E6BE54C9-CAB0-AE51-BD10-ED7862DCFC5A}"/>
          </ac:picMkLst>
        </pc:picChg>
        <pc:cxnChg chg="add mod">
          <ac:chgData name="Jenny Wong (Advanced Research Computing)" userId="32c60b76-eb0c-4304-8d5f-c647bec0e29c" providerId="ADAL" clId="{3AA63D2B-0B03-C642-9498-198432E9709C}" dt="2022-10-28T10:11:38.422" v="12119" actId="14100"/>
          <ac:cxnSpMkLst>
            <pc:docMk/>
            <pc:sldMk cId="3438507374" sldId="360"/>
            <ac:cxnSpMk id="12" creationId="{1CA5C9ED-13D6-0341-D244-633BD3A5B9A9}"/>
          </ac:cxnSpMkLst>
        </pc:cxn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51:39.596" v="18003" actId="20577"/>
        <pc:sldMkLst>
          <pc:docMk/>
          <pc:sldMk cId="3318579773" sldId="361"/>
        </pc:sldMkLst>
        <pc:spChg chg="del">
          <ac:chgData name="Jenny Wong (Advanced Research Computing)" userId="32c60b76-eb0c-4304-8d5f-c647bec0e29c" providerId="ADAL" clId="{3AA63D2B-0B03-C642-9498-198432E9709C}" dt="2022-10-28T10:15:56.088" v="12142" actId="478"/>
          <ac:spMkLst>
            <pc:docMk/>
            <pc:sldMk cId="3318579773" sldId="361"/>
            <ac:spMk id="2" creationId="{2DB5CBD5-64B4-D997-973C-DE32130E84E3}"/>
          </ac:spMkLst>
        </pc:spChg>
        <pc:spChg chg="del">
          <ac:chgData name="Jenny Wong (Advanced Research Computing)" userId="32c60b76-eb0c-4304-8d5f-c647bec0e29c" providerId="ADAL" clId="{3AA63D2B-0B03-C642-9498-198432E9709C}" dt="2022-10-28T10:15:55.392" v="12141" actId="478"/>
          <ac:spMkLst>
            <pc:docMk/>
            <pc:sldMk cId="3318579773" sldId="361"/>
            <ac:spMk id="3" creationId="{74D4C330-09FD-0698-1148-E6ED99AD8A7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0:16:36.814" v="12148"/>
          <ac:spMkLst>
            <pc:docMk/>
            <pc:sldMk cId="3318579773" sldId="361"/>
            <ac:spMk id="6" creationId="{52100A4A-01C0-964C-D2F3-AA86B071B710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16:53.295" v="12154" actId="1037"/>
          <ac:spMkLst>
            <pc:docMk/>
            <pc:sldMk cId="3318579773" sldId="361"/>
            <ac:spMk id="7" creationId="{13629DA8-B9A7-8EA7-9277-6EEEA5D1CFF7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6:20.462" v="12146" actId="14100"/>
          <ac:picMkLst>
            <pc:docMk/>
            <pc:sldMk cId="3318579773" sldId="361"/>
            <ac:picMk id="5" creationId="{40591B87-F5E4-F72D-EF0C-4420D5C55C31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54:50.672" v="18241" actId="20577"/>
        <pc:sldMkLst>
          <pc:docMk/>
          <pc:sldMk cId="1517193449" sldId="362"/>
        </pc:sldMkLst>
        <pc:spChg chg="add mod">
          <ac:chgData name="Jenny Wong (Advanced Research Computing)" userId="32c60b76-eb0c-4304-8d5f-c647bec0e29c" providerId="ADAL" clId="{3AA63D2B-0B03-C642-9498-198432E9709C}" dt="2022-11-04T15:53:47.807" v="18131" actId="1037"/>
          <ac:spMkLst>
            <pc:docMk/>
            <pc:sldMk cId="1517193449" sldId="362"/>
            <ac:spMk id="3" creationId="{600815E2-024A-0C08-EBCD-0CF2F479E202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7:36.524" v="12156"/>
          <ac:picMkLst>
            <pc:docMk/>
            <pc:sldMk cId="1517193449" sldId="362"/>
            <ac:picMk id="2" creationId="{840E283D-8734-97E8-6D4F-13357DF37E0A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13.444" v="18294" actId="20577"/>
        <pc:sldMkLst>
          <pc:docMk/>
          <pc:sldMk cId="4053476509" sldId="363"/>
        </pc:sldMkLst>
        <pc:picChg chg="add del mod">
          <ac:chgData name="Jenny Wong (Advanced Research Computing)" userId="32c60b76-eb0c-4304-8d5f-c647bec0e29c" providerId="ADAL" clId="{3AA63D2B-0B03-C642-9498-198432E9709C}" dt="2022-10-28T10:18:01.617" v="12161" actId="478"/>
          <ac:picMkLst>
            <pc:docMk/>
            <pc:sldMk cId="4053476509" sldId="363"/>
            <ac:picMk id="3" creationId="{ACF22EA9-BB32-A356-CA6E-CD8AA439B573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07.202" v="12165" actId="14100"/>
          <ac:picMkLst>
            <pc:docMk/>
            <pc:sldMk cId="4053476509" sldId="363"/>
            <ac:picMk id="5" creationId="{90E500F3-D255-AB88-2EC6-C0C9DCF96CC6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31.629" v="18339" actId="20577"/>
        <pc:sldMkLst>
          <pc:docMk/>
          <pc:sldMk cId="1389252030" sldId="364"/>
        </pc:sldMkLst>
        <pc:picChg chg="add del mod">
          <ac:chgData name="Jenny Wong (Advanced Research Computing)" userId="32c60b76-eb0c-4304-8d5f-c647bec0e29c" providerId="ADAL" clId="{3AA63D2B-0B03-C642-9498-198432E9709C}" dt="2022-10-28T10:18:28.637" v="12170" actId="478"/>
          <ac:picMkLst>
            <pc:docMk/>
            <pc:sldMk cId="1389252030" sldId="364"/>
            <ac:picMk id="3" creationId="{96B71FFA-224E-7E01-B5FF-4FA3F6BDE190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35.126" v="12174" actId="14100"/>
          <ac:picMkLst>
            <pc:docMk/>
            <pc:sldMk cId="1389252030" sldId="364"/>
            <ac:picMk id="5" creationId="{908BAF8E-40F8-7096-1E39-7698E680FEC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27:56.519" v="12179" actId="14100"/>
        <pc:sldMkLst>
          <pc:docMk/>
          <pc:sldMk cId="240870570" sldId="365"/>
        </pc:sldMkLst>
        <pc:picChg chg="add mod">
          <ac:chgData name="Jenny Wong (Advanced Research Computing)" userId="32c60b76-eb0c-4304-8d5f-c647bec0e29c" providerId="ADAL" clId="{3AA63D2B-0B03-C642-9498-198432E9709C}" dt="2022-10-28T10:27:56.519" v="12179" actId="14100"/>
          <ac:picMkLst>
            <pc:docMk/>
            <pc:sldMk cId="240870570" sldId="365"/>
            <ac:picMk id="3" creationId="{1C441463-87AA-2F7A-560A-74E68F590431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54.610" v="18356" actId="20577"/>
        <pc:sldMkLst>
          <pc:docMk/>
          <pc:sldMk cId="2433198789" sldId="366"/>
        </pc:sldMkLst>
        <pc:picChg chg="add del mod">
          <ac:chgData name="Jenny Wong (Advanced Research Computing)" userId="32c60b76-eb0c-4304-8d5f-c647bec0e29c" providerId="ADAL" clId="{3AA63D2B-0B03-C642-9498-198432E9709C}" dt="2022-10-28T10:33:34.522" v="12184" actId="478"/>
          <ac:picMkLst>
            <pc:docMk/>
            <pc:sldMk cId="2433198789" sldId="366"/>
            <ac:picMk id="3" creationId="{21460FA5-B044-8CFE-1E1B-4FC551D11F31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33:39.615" v="12188" actId="14100"/>
          <ac:picMkLst>
            <pc:docMk/>
            <pc:sldMk cId="2433198789" sldId="366"/>
            <ac:picMk id="5" creationId="{AD2FB336-EEC1-E933-99D1-44CD568A82B2}"/>
          </ac:picMkLst>
        </pc:picChg>
      </pc:sldChg>
      <pc:sldChg chg="addSp modSp new mod modNotesTx">
        <pc:chgData name="Jenny Wong (Advanced Research Computing)" userId="32c60b76-eb0c-4304-8d5f-c647bec0e29c" providerId="ADAL" clId="{3AA63D2B-0B03-C642-9498-198432E9709C}" dt="2022-11-04T15:56:31.414" v="18447" actId="20577"/>
        <pc:sldMkLst>
          <pc:docMk/>
          <pc:sldMk cId="3457224771" sldId="367"/>
        </pc:sldMkLst>
        <pc:picChg chg="add mod">
          <ac:chgData name="Jenny Wong (Advanced Research Computing)" userId="32c60b76-eb0c-4304-8d5f-c647bec0e29c" providerId="ADAL" clId="{3AA63D2B-0B03-C642-9498-198432E9709C}" dt="2022-10-28T10:34:33.322" v="12193" actId="14100"/>
          <ac:picMkLst>
            <pc:docMk/>
            <pc:sldMk cId="3457224771" sldId="367"/>
            <ac:picMk id="3" creationId="{6962E96F-2AE4-F8C8-A9AC-0184D70A4C72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6:59.091" v="18480" actId="20577"/>
        <pc:sldMkLst>
          <pc:docMk/>
          <pc:sldMk cId="1122713856" sldId="368"/>
        </pc:sldMkLst>
        <pc:picChg chg="add del mod">
          <ac:chgData name="Jenny Wong (Advanced Research Computing)" userId="32c60b76-eb0c-4304-8d5f-c647bec0e29c" providerId="ADAL" clId="{3AA63D2B-0B03-C642-9498-198432E9709C}" dt="2022-11-04T15:05:08.001" v="15762" actId="478"/>
          <ac:picMkLst>
            <pc:docMk/>
            <pc:sldMk cId="1122713856" sldId="368"/>
            <ac:picMk id="3" creationId="{57E31BF0-B1F1-2893-4286-4EDBC39E4DB3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06:16.396" v="15766" actId="14100"/>
          <ac:picMkLst>
            <pc:docMk/>
            <pc:sldMk cId="1122713856" sldId="368"/>
            <ac:picMk id="4" creationId="{16230195-6DB1-1C64-3D32-3DB6B3845295}"/>
          </ac:picMkLst>
        </pc:picChg>
      </pc:sldChg>
      <pc:sldChg chg="addSp modSp new mod modClrScheme chgLayout">
        <pc:chgData name="Jenny Wong (Advanced Research Computing)" userId="32c60b76-eb0c-4304-8d5f-c647bec0e29c" providerId="ADAL" clId="{3AA63D2B-0B03-C642-9498-198432E9709C}" dt="2022-10-28T15:54:48.292" v="13757" actId="20577"/>
        <pc:sldMkLst>
          <pc:docMk/>
          <pc:sldMk cId="1629891724" sldId="369"/>
        </pc:sldMkLst>
        <pc:spChg chg="add mod">
          <ac:chgData name="Jenny Wong (Advanced Research Computing)" userId="32c60b76-eb0c-4304-8d5f-c647bec0e29c" providerId="ADAL" clId="{3AA63D2B-0B03-C642-9498-198432E9709C}" dt="2022-10-28T10:37:50.977" v="12215" actId="20577"/>
          <ac:spMkLst>
            <pc:docMk/>
            <pc:sldMk cId="1629891724" sldId="369"/>
            <ac:spMk id="2" creationId="{80A25D70-2942-210D-2F06-C0D0CF0C4D93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4:48.292" v="13757" actId="20577"/>
          <ac:spMkLst>
            <pc:docMk/>
            <pc:sldMk cId="1629891724" sldId="369"/>
            <ac:spMk id="3" creationId="{29307D96-63C4-B670-77B4-32835BA2492D}"/>
          </ac:spMkLst>
        </pc:spChg>
      </pc:sldChg>
      <pc:sldChg chg="addSp modSp new del mod">
        <pc:chgData name="Jenny Wong (Advanced Research Computing)" userId="32c60b76-eb0c-4304-8d5f-c647bec0e29c" providerId="ADAL" clId="{3AA63D2B-0B03-C642-9498-198432E9709C}" dt="2022-11-04T14:48:41.184" v="15513" actId="2696"/>
        <pc:sldMkLst>
          <pc:docMk/>
          <pc:sldMk cId="1736944903" sldId="370"/>
        </pc:sldMkLst>
        <pc:picChg chg="add mod">
          <ac:chgData name="Jenny Wong (Advanced Research Computing)" userId="32c60b76-eb0c-4304-8d5f-c647bec0e29c" providerId="ADAL" clId="{3AA63D2B-0B03-C642-9498-198432E9709C}" dt="2022-10-28T10:39:39.078" v="12284" actId="14100"/>
          <ac:picMkLst>
            <pc:docMk/>
            <pc:sldMk cId="1736944903" sldId="370"/>
            <ac:picMk id="3" creationId="{36456A09-1C5C-DD71-B080-72B94D77DFD3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9:53.625" v="18622" actId="20577"/>
        <pc:sldMkLst>
          <pc:docMk/>
          <pc:sldMk cId="3893619098" sldId="371"/>
        </pc:sldMkLst>
        <pc:picChg chg="add mod">
          <ac:chgData name="Jenny Wong (Advanced Research Computing)" userId="32c60b76-eb0c-4304-8d5f-c647bec0e29c" providerId="ADAL" clId="{3AA63D2B-0B03-C642-9498-198432E9709C}" dt="2022-11-04T15:05:03.751" v="15761" actId="14100"/>
          <ac:picMkLst>
            <pc:docMk/>
            <pc:sldMk cId="3893619098" sldId="371"/>
            <ac:picMk id="3" creationId="{E9F7E601-9391-C661-DF59-6D85D672FA8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42:48.527" v="12291" actId="478"/>
          <ac:picMkLst>
            <pc:docMk/>
            <pc:sldMk cId="3893619098" sldId="371"/>
            <ac:picMk id="3" creationId="{F66BF41E-F80C-C3F0-3181-760640342D5D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04:54.979" v="15757" actId="478"/>
          <ac:picMkLst>
            <pc:docMk/>
            <pc:sldMk cId="3893619098" sldId="371"/>
            <ac:picMk id="5" creationId="{FA9F9912-1AA2-DCAA-1172-E7BCBD77863F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14.920" v="18626"/>
        <pc:sldMkLst>
          <pc:docMk/>
          <pc:sldMk cId="1977671284" sldId="372"/>
        </pc:sldMkLst>
        <pc:picChg chg="add del mod">
          <ac:chgData name="Jenny Wong (Advanced Research Computing)" userId="32c60b76-eb0c-4304-8d5f-c647bec0e29c" providerId="ADAL" clId="{3AA63D2B-0B03-C642-9498-198432E9709C}" dt="2022-11-04T15:08:13.714" v="15767" actId="478"/>
          <ac:picMkLst>
            <pc:docMk/>
            <pc:sldMk cId="1977671284" sldId="372"/>
            <ac:picMk id="3" creationId="{38A6C3D1-BFB2-B975-2953-D73CBDF14A53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08:22.067" v="15771" actId="14100"/>
          <ac:picMkLst>
            <pc:docMk/>
            <pc:sldMk cId="1977671284" sldId="372"/>
            <ac:picMk id="4" creationId="{907878F4-EE5F-693A-474E-DC5523393F60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38.063" v="18717" actId="20577"/>
        <pc:sldMkLst>
          <pc:docMk/>
          <pc:sldMk cId="4178410952" sldId="373"/>
        </pc:sldMkLst>
        <pc:picChg chg="add del mod">
          <ac:chgData name="Jenny Wong (Advanced Research Computing)" userId="32c60b76-eb0c-4304-8d5f-c647bec0e29c" providerId="ADAL" clId="{3AA63D2B-0B03-C642-9498-198432E9709C}" dt="2022-11-04T15:09:50.895" v="15772" actId="478"/>
          <ac:picMkLst>
            <pc:docMk/>
            <pc:sldMk cId="4178410952" sldId="373"/>
            <ac:picMk id="3" creationId="{1D323B94-BB99-714D-1C8F-AC32400D1E1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17:13.996" v="15779" actId="478"/>
          <ac:picMkLst>
            <pc:docMk/>
            <pc:sldMk cId="4178410952" sldId="373"/>
            <ac:picMk id="4" creationId="{AAEA3A8A-D162-ABAA-617C-C962F88B7EFB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7:20.415" v="15783" actId="14100"/>
          <ac:picMkLst>
            <pc:docMk/>
            <pc:sldMk cId="4178410952" sldId="373"/>
            <ac:picMk id="6" creationId="{D37BED17-D1DC-76A4-D00A-BC0F4D6E5383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50.530" v="18718"/>
        <pc:sldMkLst>
          <pc:docMk/>
          <pc:sldMk cId="2607055901" sldId="374"/>
        </pc:sldMkLst>
        <pc:picChg chg="add del mod">
          <ac:chgData name="Jenny Wong (Advanced Research Computing)" userId="32c60b76-eb0c-4304-8d5f-c647bec0e29c" providerId="ADAL" clId="{3AA63D2B-0B03-C642-9498-198432E9709C}" dt="2022-11-04T15:17:36.176" v="15784" actId="478"/>
          <ac:picMkLst>
            <pc:docMk/>
            <pc:sldMk cId="2607055901" sldId="374"/>
            <ac:picMk id="3" creationId="{3B7FF29A-32D3-8F54-2323-0B4EEE1E20E2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7:48.873" v="15788" actId="14100"/>
          <ac:picMkLst>
            <pc:docMk/>
            <pc:sldMk cId="2607055901" sldId="374"/>
            <ac:picMk id="4" creationId="{759F4985-1196-709D-72CF-4173FBF48A17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1:22.105" v="18802" actId="20577"/>
        <pc:sldMkLst>
          <pc:docMk/>
          <pc:sldMk cId="2950622741" sldId="375"/>
        </pc:sldMkLst>
        <pc:picChg chg="add del mod">
          <ac:chgData name="Jenny Wong (Advanced Research Computing)" userId="32c60b76-eb0c-4304-8d5f-c647bec0e29c" providerId="ADAL" clId="{3AA63D2B-0B03-C642-9498-198432E9709C}" dt="2022-11-04T15:18:20.094" v="15789" actId="478"/>
          <ac:picMkLst>
            <pc:docMk/>
            <pc:sldMk cId="2950622741" sldId="375"/>
            <ac:picMk id="3" creationId="{3FF230C9-B550-D419-BC43-BB7C0E26DCC5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8:29.987" v="15793" actId="14100"/>
          <ac:picMkLst>
            <pc:docMk/>
            <pc:sldMk cId="2950622741" sldId="375"/>
            <ac:picMk id="4" creationId="{B488BF66-54F3-5081-464C-86DB6758230B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1:27.986" v="18803"/>
        <pc:sldMkLst>
          <pc:docMk/>
          <pc:sldMk cId="1037087689" sldId="376"/>
        </pc:sldMkLst>
        <pc:spChg chg="add del">
          <ac:chgData name="Jenny Wong (Advanced Research Computing)" userId="32c60b76-eb0c-4304-8d5f-c647bec0e29c" providerId="ADAL" clId="{3AA63D2B-0B03-C642-9498-198432E9709C}" dt="2022-10-28T10:49:02.778" v="12317" actId="478"/>
          <ac:spMkLst>
            <pc:docMk/>
            <pc:sldMk cId="1037087689" sldId="376"/>
            <ac:spMk id="3" creationId="{512AAA48-33DC-8F61-B1D1-498A608F6C60}"/>
          </ac:spMkLst>
        </pc:spChg>
        <pc:picChg chg="add mod">
          <ac:chgData name="Jenny Wong (Advanced Research Computing)" userId="32c60b76-eb0c-4304-8d5f-c647bec0e29c" providerId="ADAL" clId="{3AA63D2B-0B03-C642-9498-198432E9709C}" dt="2022-11-04T15:19:27.571" v="15798" actId="14100"/>
          <ac:picMkLst>
            <pc:docMk/>
            <pc:sldMk cId="1037087689" sldId="376"/>
            <ac:picMk id="3" creationId="{48BD1C7E-F9D6-1AAC-B6D0-E0AB7770BDE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19:19.217" v="15794" actId="478"/>
          <ac:picMkLst>
            <pc:docMk/>
            <pc:sldMk cId="1037087689" sldId="376"/>
            <ac:picMk id="5" creationId="{BADEDD6A-0F8C-8C6E-7D72-6D0235276769}"/>
          </ac:picMkLst>
        </pc:picChg>
      </pc:sldChg>
      <pc:sldChg chg="addSp modSp new mod ord modNotesTx">
        <pc:chgData name="Jenny Wong (Advanced Research Computing)" userId="32c60b76-eb0c-4304-8d5f-c647bec0e29c" providerId="ADAL" clId="{3AA63D2B-0B03-C642-9498-198432E9709C}" dt="2022-11-04T16:01:52.707" v="18838" actId="20577"/>
        <pc:sldMkLst>
          <pc:docMk/>
          <pc:sldMk cId="1815254285" sldId="377"/>
        </pc:sldMkLst>
        <pc:picChg chg="add mod">
          <ac:chgData name="Jenny Wong (Advanced Research Computing)" userId="32c60b76-eb0c-4304-8d5f-c647bec0e29c" providerId="ADAL" clId="{3AA63D2B-0B03-C642-9498-198432E9709C}" dt="2022-10-28T10:49:43.526" v="12326" actId="14100"/>
          <ac:picMkLst>
            <pc:docMk/>
            <pc:sldMk cId="1815254285" sldId="377"/>
            <ac:picMk id="3" creationId="{670963B3-E2B2-B412-0E1A-D69AA499AF92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2:17.307" v="18926" actId="20577"/>
        <pc:sldMkLst>
          <pc:docMk/>
          <pc:sldMk cId="2353096978" sldId="378"/>
        </pc:sldMkLst>
        <pc:spChg chg="add del">
          <ac:chgData name="Jenny Wong (Advanced Research Computing)" userId="32c60b76-eb0c-4304-8d5f-c647bec0e29c" providerId="ADAL" clId="{3AA63D2B-0B03-C642-9498-198432E9709C}" dt="2022-10-28T10:50:28.125" v="12329" actId="478"/>
          <ac:spMkLst>
            <pc:docMk/>
            <pc:sldMk cId="2353096978" sldId="378"/>
            <ac:spMk id="3" creationId="{516A6BE2-6565-D5E0-D35F-6C01220A05D3}"/>
          </ac:spMkLst>
        </pc:spChg>
        <pc:picChg chg="add del mod">
          <ac:chgData name="Jenny Wong (Advanced Research Computing)" userId="32c60b76-eb0c-4304-8d5f-c647bec0e29c" providerId="ADAL" clId="{3AA63D2B-0B03-C642-9498-198432E9709C}" dt="2022-11-04T15:15:55.652" v="15778" actId="478"/>
          <ac:picMkLst>
            <pc:docMk/>
            <pc:sldMk cId="2353096978" sldId="378"/>
            <ac:picMk id="5" creationId="{254FA3C2-44A8-A174-2E4F-17B52DE9B429}"/>
          </ac:picMkLst>
        </pc:picChg>
      </pc:sldChg>
      <pc:sldChg chg="addSp modSp new mod modNotesTx">
        <pc:chgData name="Jenny Wong (Advanced Research Computing)" userId="32c60b76-eb0c-4304-8d5f-c647bec0e29c" providerId="ADAL" clId="{3AA63D2B-0B03-C642-9498-198432E9709C}" dt="2022-11-04T16:02:47.632" v="18996"/>
        <pc:sldMkLst>
          <pc:docMk/>
          <pc:sldMk cId="623732288" sldId="379"/>
        </pc:sldMkLst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2" creationId="{0A11E7FF-D944-E684-A5E5-617481DDF2EC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5" creationId="{3662A152-2483-858F-0501-6CAC462225E8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7:53.851" v="15177" actId="14100"/>
          <ac:spMkLst>
            <pc:docMk/>
            <pc:sldMk cId="623732288" sldId="379"/>
            <ac:spMk id="6" creationId="{5E2FC745-3779-5227-7316-012188986392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7" creationId="{4BC53D2D-943E-A4B6-9D3B-185470E4A195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2:52.452" v="12352" actId="1076"/>
          <ac:picMkLst>
            <pc:docMk/>
            <pc:sldMk cId="623732288" sldId="379"/>
            <ac:picMk id="3" creationId="{ABFDCAC3-D44D-9E8F-9762-8DC91897CD70}"/>
          </ac:picMkLst>
        </pc:picChg>
      </pc:sldChg>
      <pc:sldChg chg="addSp delSp modSp add del mod ord modAnim">
        <pc:chgData name="Jenny Wong (Advanced Research Computing)" userId="32c60b76-eb0c-4304-8d5f-c647bec0e29c" providerId="ADAL" clId="{3AA63D2B-0B03-C642-9498-198432E9709C}" dt="2022-11-03T08:50:41.360" v="15145"/>
        <pc:sldMkLst>
          <pc:docMk/>
          <pc:sldMk cId="3371469679" sldId="380"/>
        </pc:sldMkLst>
        <pc:spChg chg="mod">
          <ac:chgData name="Jenny Wong (Advanced Research Computing)" userId="32c60b76-eb0c-4304-8d5f-c647bec0e29c" providerId="ADAL" clId="{3AA63D2B-0B03-C642-9498-198432E9709C}" dt="2022-10-28T12:27:32.699" v="13244" actId="20577"/>
          <ac:spMkLst>
            <pc:docMk/>
            <pc:sldMk cId="3371469679" sldId="380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11-02T17:07:45.895" v="14336" actId="20577"/>
          <ac:spMkLst>
            <pc:docMk/>
            <pc:sldMk cId="3371469679" sldId="380"/>
            <ac:spMk id="3" creationId="{D29B1763-5493-494B-F627-6BB6CB2F71BD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0:41.360" v="15145"/>
          <ac:spMkLst>
            <pc:docMk/>
            <pc:sldMk cId="3371469679" sldId="380"/>
            <ac:spMk id="5" creationId="{85287468-9B5B-C603-7516-CAF9FDAF1346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6:19.569" v="13592" actId="1076"/>
          <ac:spMkLst>
            <pc:docMk/>
            <pc:sldMk cId="3371469679" sldId="380"/>
            <ac:spMk id="6" creationId="{7638143D-5898-4C60-C860-C6E99E5E8518}"/>
          </ac:spMkLst>
        </pc:spChg>
        <pc:picChg chg="add mod">
          <ac:chgData name="Jenny Wong (Advanced Research Computing)" userId="32c60b76-eb0c-4304-8d5f-c647bec0e29c" providerId="ADAL" clId="{3AA63D2B-0B03-C642-9498-198432E9709C}" dt="2022-10-28T12:46:19.569" v="13592" actId="1076"/>
          <ac:picMkLst>
            <pc:docMk/>
            <pc:sldMk cId="3371469679" sldId="380"/>
            <ac:picMk id="4" creationId="{94D4E92B-792E-E5F8-BDB8-F2D2D31D1FF1}"/>
          </ac:picMkLst>
        </pc:picChg>
        <pc:picChg chg="del">
          <ac:chgData name="Jenny Wong (Advanced Research Computing)" userId="32c60b76-eb0c-4304-8d5f-c647bec0e29c" providerId="ADAL" clId="{3AA63D2B-0B03-C642-9498-198432E9709C}" dt="2022-10-28T10:55:42.433" v="12456" actId="478"/>
          <ac:picMkLst>
            <pc:docMk/>
            <pc:sldMk cId="3371469679" sldId="380"/>
            <ac:picMk id="5" creationId="{28662E3F-2F66-49D5-75E1-A99BAEE239F5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21:44.052" v="15806"/>
        <pc:sldMkLst>
          <pc:docMk/>
          <pc:sldMk cId="3865031676" sldId="381"/>
        </pc:sldMkLst>
        <pc:spChg chg="mod">
          <ac:chgData name="Jenny Wong (Advanced Research Computing)" userId="32c60b76-eb0c-4304-8d5f-c647bec0e29c" providerId="ADAL" clId="{3AA63D2B-0B03-C642-9498-198432E9709C}" dt="2022-10-28T11:04:04.780" v="12668" actId="20577"/>
          <ac:spMkLst>
            <pc:docMk/>
            <pc:sldMk cId="3865031676" sldId="381"/>
            <ac:spMk id="2" creationId="{748C3858-7D06-9D35-ADBD-4AE156207852}"/>
          </ac:spMkLst>
        </pc:spChg>
        <pc:spChg chg="mod">
          <ac:chgData name="Jenny Wong (Advanced Research Computing)" userId="32c60b76-eb0c-4304-8d5f-c647bec0e29c" providerId="ADAL" clId="{3AA63D2B-0B03-C642-9498-198432E9709C}" dt="2022-11-04T14:53:13.050" v="15756" actId="20577"/>
          <ac:spMkLst>
            <pc:docMk/>
            <pc:sldMk cId="3865031676" sldId="381"/>
            <ac:spMk id="3" creationId="{455C6E9F-129E-7D25-9ACB-6373C5DFDA5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1:04:00.895" v="12664" actId="478"/>
          <ac:spMkLst>
            <pc:docMk/>
            <pc:sldMk cId="3865031676" sldId="381"/>
            <ac:spMk id="4" creationId="{EE1AA981-AA37-0E94-4C87-41B4B7C4F5EA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0:59:55.638" v="12546"/>
        <pc:sldMkLst>
          <pc:docMk/>
          <pc:sldMk cId="646799104" sldId="382"/>
        </pc:sldMkLst>
      </pc:sldChg>
      <pc:sldChg chg="modSp add del mod">
        <pc:chgData name="Jenny Wong (Advanced Research Computing)" userId="32c60b76-eb0c-4304-8d5f-c647bec0e29c" providerId="ADAL" clId="{3AA63D2B-0B03-C642-9498-198432E9709C}" dt="2022-10-28T15:52:07.865" v="13640" actId="2696"/>
        <pc:sldMkLst>
          <pc:docMk/>
          <pc:sldMk cId="1549546047" sldId="382"/>
        </pc:sldMkLst>
        <pc:spChg chg="mod">
          <ac:chgData name="Jenny Wong (Advanced Research Computing)" userId="32c60b76-eb0c-4304-8d5f-c647bec0e29c" providerId="ADAL" clId="{3AA63D2B-0B03-C642-9498-198432E9709C}" dt="2022-10-28T15:51:50.992" v="13639" actId="20577"/>
          <ac:spMkLst>
            <pc:docMk/>
            <pc:sldMk cId="1549546047" sldId="382"/>
            <ac:spMk id="3" creationId="{29307D96-63C4-B670-77B4-32835BA2492D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1:00:01.045" v="12548"/>
        <pc:sldMkLst>
          <pc:docMk/>
          <pc:sldMk cId="3182467913" sldId="382"/>
        </pc:sldMkLst>
      </pc:sldChg>
      <pc:sldChg chg="add del">
        <pc:chgData name="Jenny Wong (Advanced Research Computing)" userId="32c60b76-eb0c-4304-8d5f-c647bec0e29c" providerId="ADAL" clId="{3AA63D2B-0B03-C642-9498-198432E9709C}" dt="2022-10-28T12:47:02.341" v="13596" actId="2696"/>
        <pc:sldMkLst>
          <pc:docMk/>
          <pc:sldMk cId="3432545653" sldId="382"/>
        </pc:sldMkLst>
      </pc:sldChg>
      <pc:sldChg chg="modSp add mod">
        <pc:chgData name="Jenny Wong (Advanced Research Computing)" userId="32c60b76-eb0c-4304-8d5f-c647bec0e29c" providerId="ADAL" clId="{3AA63D2B-0B03-C642-9498-198432E9709C}" dt="2022-10-28T15:53:16.055" v="13654" actId="20577"/>
        <pc:sldMkLst>
          <pc:docMk/>
          <pc:sldMk cId="3555370967" sldId="382"/>
        </pc:sldMkLst>
        <pc:spChg chg="mod">
          <ac:chgData name="Jenny Wong (Advanced Research Computing)" userId="32c60b76-eb0c-4304-8d5f-c647bec0e29c" providerId="ADAL" clId="{3AA63D2B-0B03-C642-9498-198432E9709C}" dt="2022-10-28T15:53:16.055" v="13654" actId="20577"/>
          <ac:spMkLst>
            <pc:docMk/>
            <pc:sldMk cId="3555370967" sldId="382"/>
            <ac:spMk id="3" creationId="{29307D96-63C4-B670-77B4-32835BA2492D}"/>
          </ac:spMkLst>
        </pc:spChg>
      </pc:sldChg>
      <pc:sldChg chg="modSp add mod">
        <pc:chgData name="Jenny Wong (Advanced Research Computing)" userId="32c60b76-eb0c-4304-8d5f-c647bec0e29c" providerId="ADAL" clId="{3AA63D2B-0B03-C642-9498-198432E9709C}" dt="2022-10-28T15:54:08.698" v="13720" actId="20577"/>
        <pc:sldMkLst>
          <pc:docMk/>
          <pc:sldMk cId="1440817171" sldId="383"/>
        </pc:sldMkLst>
        <pc:spChg chg="mod">
          <ac:chgData name="Jenny Wong (Advanced Research Computing)" userId="32c60b76-eb0c-4304-8d5f-c647bec0e29c" providerId="ADAL" clId="{3AA63D2B-0B03-C642-9498-198432E9709C}" dt="2022-10-28T15:54:08.698" v="13720" actId="20577"/>
          <ac:spMkLst>
            <pc:docMk/>
            <pc:sldMk cId="1440817171" sldId="383"/>
            <ac:spMk id="3" creationId="{29307D96-63C4-B670-77B4-32835BA249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you need is a web browser – no need for SSH clients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Terminal, run jobs, view files, and use GUI applications such as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6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Remember to save and rename notebook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%matplotlib inline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from math import pi as PI</a:t>
            </a:r>
          </a:p>
          <a:p>
            <a:r>
              <a:rPr lang="en-US" dirty="0"/>
              <a:t>from math import sin</a:t>
            </a:r>
          </a:p>
          <a:p>
            <a:r>
              <a:rPr lang="en-US" dirty="0"/>
              <a:t>data =[(point*PI/10, sin(point*PI/10)) for point in range(0,21)]</a:t>
            </a:r>
          </a:p>
          <a:p>
            <a:r>
              <a:rPr lang="en-US" dirty="0"/>
              <a:t>x, y = zip(*data)</a:t>
            </a:r>
          </a:p>
          <a:p>
            <a:r>
              <a:rPr lang="en-US" dirty="0" err="1"/>
              <a:t>plt.plot</a:t>
            </a:r>
            <a:r>
              <a:rPr lang="en-US" dirty="0"/>
              <a:t>(x, y)</a:t>
            </a:r>
          </a:p>
          <a:p>
            <a:r>
              <a:rPr lang="en-US" dirty="0" err="1"/>
              <a:t>plt.xlabel</a:t>
            </a:r>
            <a:r>
              <a:rPr lang="en-US" dirty="0"/>
              <a:t>('x')</a:t>
            </a:r>
          </a:p>
          <a:p>
            <a:r>
              <a:rPr lang="en-US" dirty="0" err="1"/>
              <a:t>plt.ylabel</a:t>
            </a:r>
            <a:r>
              <a:rPr lang="en-US" dirty="0"/>
              <a:t>('sin(x)')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0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the default modules as a collection so that your can restart your environment with this collection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4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the default modules as a collection so that your can restart your environment with this collection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</a:t>
            </a:r>
            <a:r>
              <a:rPr lang="en-US" dirty="0" err="1"/>
              <a:t>PyTorch</a:t>
            </a:r>
            <a:r>
              <a:rPr lang="en-US" dirty="0"/>
              <a:t>/1.8.1-foss-2021-CUDA-11.3.1 (at date of writing, this is subject to change)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loading more than one module, then it’s a good idea to load modules built using the same toolchain, so that they are compatible with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0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learners should have a Baskerville account already registered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ways to log in: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Username/email and Password, followed by an OTP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Single Sign On, e.g. University of Birmingham, Alan Turing Institute, </a:t>
            </a:r>
            <a:r>
              <a:rPr lang="en-US" dirty="0" err="1"/>
              <a:t>CILogon</a:t>
            </a:r>
            <a:r>
              <a:rPr lang="en-US" dirty="0"/>
              <a:t> Federated Identity, ORCID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3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0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backwards arrow symbol in Loaded Modules section to restore environment to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9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backwards arrow symbol in Loaded Modules section to restore environment to default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environments can be quite large, so create them in a project folder rather than your home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1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8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35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94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write a batch job to build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account and </a:t>
            </a:r>
            <a:r>
              <a:rPr lang="en-US" dirty="0" err="1"/>
              <a:t>qos</a:t>
            </a:r>
            <a:r>
              <a:rPr lang="en-US" dirty="0"/>
              <a:t> details can be double checked with </a:t>
            </a:r>
            <a:r>
              <a:rPr lang="en-US" dirty="0" err="1"/>
              <a:t>my_baskerville</a:t>
            </a:r>
            <a:r>
              <a:rPr lang="en-US" dirty="0"/>
              <a:t> command in the Terminal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request a modest amount of time for increased chance of job scheduling straight away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1 node has 4 GPUs and 144 CPU cores, therefore 144/4 – 36 cores and 4/4=1 GPU are the minimum resources used to build the environment (even if we requested less cores, this still takes 1 GPU out of service due to distribution of system architecture)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–e - exit bash script immediately if there is an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2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create –yes –prefix “${CONDA_ENV_PATH}” – create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–yes python=3.10 - install python 3.10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–yes </a:t>
            </a:r>
            <a:r>
              <a:rPr lang="en-US" dirty="0" err="1"/>
              <a:t>numpy</a:t>
            </a:r>
            <a:r>
              <a:rPr lang="en-US" dirty="0"/>
              <a:t> – install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47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5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7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7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my_conda_env</a:t>
            </a:r>
            <a:r>
              <a:rPr lang="en-US" dirty="0"/>
              <a:t> – environment location (</a:t>
            </a:r>
            <a:r>
              <a:rPr lang="en-US" dirty="0" err="1"/>
              <a:t>emphasise</a:t>
            </a:r>
            <a:r>
              <a:rPr lang="en-US" dirty="0"/>
              <a:t> name is what the user has defined in $CONDA_ENV_PATH)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5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my_conda_env</a:t>
            </a:r>
            <a:r>
              <a:rPr lang="en-US" dirty="0"/>
              <a:t> – environment location (</a:t>
            </a:r>
            <a:r>
              <a:rPr lang="en-US" dirty="0" err="1"/>
              <a:t>emphasise</a:t>
            </a:r>
            <a:r>
              <a:rPr lang="en-US" dirty="0"/>
              <a:t> name is what the user has defined in $CONDA_ENV_PATH)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Path to project folder can be found in </a:t>
            </a:r>
            <a:r>
              <a:rPr lang="en-US" dirty="0" err="1"/>
              <a:t>my_baskerville</a:t>
            </a:r>
            <a:r>
              <a:rPr lang="en-US" dirty="0"/>
              <a:t> or Baskerville Admin (see 2 slides prior)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Shut down and Restart session (next Section for details) for the new environment kernel to become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3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time, tick to enable Show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9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labelled with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5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17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opens a selection dialog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0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opens a selection dialog box – select new </a:t>
            </a:r>
            <a:r>
              <a:rPr lang="en-US" dirty="0" err="1"/>
              <a:t>my_conda_env</a:t>
            </a:r>
            <a:r>
              <a:rPr lang="en-US" dirty="0"/>
              <a:t> kernel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import </a:t>
            </a:r>
            <a:r>
              <a:rPr lang="en-US" dirty="0" err="1"/>
              <a:t>numpy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numpy</a:t>
            </a:r>
            <a:r>
              <a:rPr lang="en-US" dirty="0"/>
              <a:t>.__file__ - see file location of </a:t>
            </a:r>
            <a:r>
              <a:rPr lang="en-US" dirty="0" err="1"/>
              <a:t>numpy</a:t>
            </a:r>
            <a:r>
              <a:rPr lang="en-US" dirty="0"/>
              <a:t> package installation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73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a terminal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 links can be used for linking directories whereas hard links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3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89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82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8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pandas --yes – install pandas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115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pandas --yes – install pandas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812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back to </a:t>
            </a:r>
            <a:r>
              <a:rPr lang="en-US" dirty="0" err="1"/>
              <a:t>mynotebook.ipynb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97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back to </a:t>
            </a:r>
            <a:r>
              <a:rPr lang="en-US" dirty="0" err="1"/>
              <a:t>mynotebook.ipynb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pandas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pandas.__file</a:t>
            </a:r>
            <a:r>
              <a:rPr lang="en-US" dirty="0"/>
              <a:t>__ - check file location of pandas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54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Consult the </a:t>
            </a:r>
            <a:r>
              <a:rPr lang="en-US" dirty="0" err="1"/>
              <a:t>Conda</a:t>
            </a:r>
            <a:r>
              <a:rPr lang="en-US" dirty="0"/>
              <a:t> Cheat Sheet for more commands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27C93F"/>
                </a:solidFill>
              </a:rPr>
              <a:t>https://</a:t>
            </a:r>
            <a:r>
              <a:rPr lang="en-US" sz="1200" b="1" dirty="0" err="1">
                <a:solidFill>
                  <a:srgbClr val="27C93F"/>
                </a:solidFill>
              </a:rPr>
              <a:t>docs.conda.io</a:t>
            </a:r>
            <a:r>
              <a:rPr lang="en-US" sz="1200" b="1" dirty="0">
                <a:solidFill>
                  <a:srgbClr val="27C93F"/>
                </a:solidFill>
              </a:rPr>
              <a:t>/projects/</a:t>
            </a:r>
            <a:r>
              <a:rPr lang="en-US" sz="1200" b="1" dirty="0" err="1">
                <a:solidFill>
                  <a:srgbClr val="27C93F"/>
                </a:solidFill>
              </a:rPr>
              <a:t>conda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en</a:t>
            </a:r>
            <a:r>
              <a:rPr lang="en-US" sz="1200" b="1" dirty="0">
                <a:solidFill>
                  <a:srgbClr val="27C93F"/>
                </a:solidFill>
              </a:rPr>
              <a:t>/latest/user-guide/</a:t>
            </a:r>
            <a:r>
              <a:rPr lang="en-US" sz="1200" b="1" dirty="0" err="1">
                <a:solidFill>
                  <a:srgbClr val="27C93F"/>
                </a:solidFill>
              </a:rPr>
              <a:t>cheatsheet.html</a:t>
            </a:r>
            <a:endParaRPr lang="en-US" sz="1200" b="1" dirty="0">
              <a:solidFill>
                <a:srgbClr val="27C93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27C93F"/>
                </a:solidFill>
              </a:rPr>
              <a:t>https://</a:t>
            </a:r>
            <a:r>
              <a:rPr lang="en-US" sz="1200" b="1" dirty="0" err="1">
                <a:solidFill>
                  <a:srgbClr val="27C93F"/>
                </a:solidFill>
              </a:rPr>
              <a:t>github.com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baskerville-hpc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baskerville</a:t>
            </a:r>
            <a:r>
              <a:rPr lang="en-US" sz="1200" b="1">
                <a:solidFill>
                  <a:srgbClr val="27C93F"/>
                </a:solidFill>
              </a:rPr>
              <a:t>-portal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7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 a large </a:t>
            </a:r>
            <a:r>
              <a:rPr lang="en-US" dirty="0" err="1"/>
              <a:t>conda</a:t>
            </a:r>
            <a:r>
              <a:rPr lang="en-US" dirty="0"/>
              <a:t> environment with compatible packages can be complicated, make sure you can reproduce your work by adding the </a:t>
            </a:r>
            <a:r>
              <a:rPr lang="en-US" dirty="0" err="1"/>
              <a:t>conda</a:t>
            </a:r>
            <a:r>
              <a:rPr lang="en-US" dirty="0"/>
              <a:t> install commands into your shell script for reproducibility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conda</a:t>
            </a:r>
            <a:r>
              <a:rPr lang="en-US" dirty="0"/>
              <a:t> env remove –prefix, since we have specified our </a:t>
            </a:r>
            <a:r>
              <a:rPr lang="en-US" dirty="0" err="1"/>
              <a:t>conda</a:t>
            </a:r>
            <a:r>
              <a:rPr lang="en-US" dirty="0"/>
              <a:t> environment path in a project folder (normally you can remove </a:t>
            </a:r>
            <a:r>
              <a:rPr lang="en-US" dirty="0" err="1"/>
              <a:t>conda</a:t>
            </a:r>
            <a:r>
              <a:rPr lang="en-US" dirty="0"/>
              <a:t> environments by name, but that only works if your environment lives in your home 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clean –all empties the cache in your home folder, which can still get full despite export $CONDA_PKGS_DIRS=/</a:t>
            </a:r>
            <a:r>
              <a:rPr lang="en-US" dirty="0" err="1"/>
              <a:t>tmp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Project and Queue from a dropdown list of available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home folder can be seen in the </a:t>
            </a:r>
            <a:r>
              <a:rPr lang="en-US" dirty="0" err="1"/>
              <a:t>filetree</a:t>
            </a:r>
            <a:r>
              <a:rPr lang="en-US" dirty="0"/>
              <a:t> viewer on the left-hand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symlink</a:t>
            </a:r>
            <a:r>
              <a:rPr lang="en-US" dirty="0"/>
              <a:t> to </a:t>
            </a:r>
            <a:r>
              <a:rPr lang="en-US" dirty="0" err="1"/>
              <a:t>myproject</a:t>
            </a:r>
            <a:r>
              <a:rPr lang="en-US" dirty="0"/>
              <a:t> folder is available in the </a:t>
            </a:r>
            <a:r>
              <a:rPr lang="en-US" dirty="0" err="1"/>
              <a:t>filetree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to access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applicatio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baskerville.ac.u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conda.io/projects/conda/en/latest/user-guide/cheatsheet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kerville.ac.uk/portal/portal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baskerville-portal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Baskerville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Symlink</a:t>
            </a:r>
            <a:r>
              <a:rPr lang="en-US" dirty="0"/>
              <a:t> your home and project folder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24F3BA2-4D22-DF4A-4DD7-35A5DC5A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" y="3141086"/>
            <a:ext cx="12117598" cy="32075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200" y="2061708"/>
            <a:ext cx="10515600" cy="151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JupyterLab</a:t>
            </a:r>
            <a:r>
              <a:rPr lang="en-US" dirty="0"/>
              <a:t>, only the home folder is accessible from the GUI</a:t>
            </a:r>
          </a:p>
          <a:p>
            <a:pPr>
              <a:lnSpc>
                <a:spcPct val="110000"/>
              </a:lnSpc>
            </a:pPr>
            <a:r>
              <a:rPr lang="en-US" dirty="0"/>
              <a:t>Solution - Access data in your project folder from your home folder via a symbolic link. Configure this with:</a:t>
            </a:r>
          </a:p>
        </p:txBody>
      </p:sp>
    </p:spTree>
    <p:extLst>
      <p:ext uri="{BB962C8B-B14F-4D97-AF65-F5344CB8AC3E}">
        <p14:creationId xmlns:p14="http://schemas.microsoft.com/office/powerpoint/2010/main" val="320514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baskstatus</a:t>
            </a:r>
            <a:r>
              <a:rPr lang="en-US" dirty="0"/>
              <a:t> - Query 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FC0802-FC02-6B72-53B3-7F1925CE0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3"/>
          <a:stretch/>
        </p:blipFill>
        <p:spPr>
          <a:xfrm>
            <a:off x="7013449" y="3591"/>
            <a:ext cx="5178545" cy="685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525780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Interactive Apps &gt; </a:t>
            </a:r>
            <a:r>
              <a:rPr lang="en-US" dirty="0" err="1">
                <a:solidFill>
                  <a:srgbClr val="27C93F"/>
                </a:solidFill>
              </a:rPr>
              <a:t>JupyterLab</a:t>
            </a:r>
            <a:endParaRPr lang="en-US" dirty="0">
              <a:solidFill>
                <a:srgbClr val="27C93F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Load Python kernel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 Resources - number of hours and number of GPUs</a:t>
            </a:r>
          </a:p>
          <a:p>
            <a:pPr>
              <a:lnSpc>
                <a:spcPct val="120000"/>
              </a:lnSpc>
            </a:pPr>
            <a:r>
              <a:rPr lang="en-US" dirty="0"/>
              <a:t>Select Project and Queue</a:t>
            </a:r>
          </a:p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Launch </a:t>
            </a:r>
            <a:r>
              <a:rPr lang="en-US" dirty="0"/>
              <a:t>to launch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Launch a JupyterLab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72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A39C-D0E7-D9D3-B362-8AA249C0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4" y="365125"/>
            <a:ext cx="4844261" cy="1325563"/>
          </a:xfrm>
        </p:spPr>
        <p:txBody>
          <a:bodyPr/>
          <a:lstStyle/>
          <a:p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DB19296-8232-976A-4936-A2C4CBC209E0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Wait time depends on number of GPUs requested and time requested</a:t>
            </a:r>
          </a:p>
          <a:p>
            <a:pPr>
              <a:lnSpc>
                <a:spcPct val="120000"/>
              </a:lnSpc>
            </a:pPr>
            <a:r>
              <a:rPr lang="en-US" dirty="0"/>
              <a:t>Each node has 4 GPUs available, with 36 CPU cores per GPU</a:t>
            </a:r>
          </a:p>
          <a:p>
            <a:pPr>
              <a:lnSpc>
                <a:spcPct val="120000"/>
              </a:lnSpc>
            </a:pPr>
            <a:r>
              <a:rPr lang="en-US" dirty="0"/>
              <a:t>Once loaded, click </a:t>
            </a:r>
            <a:r>
              <a:rPr lang="en-US" dirty="0">
                <a:solidFill>
                  <a:srgbClr val="27C93F"/>
                </a:solidFill>
              </a:rPr>
              <a:t>Connect to </a:t>
            </a:r>
            <a:r>
              <a:rPr lang="en-US" dirty="0" err="1">
                <a:solidFill>
                  <a:srgbClr val="27C93F"/>
                </a:solidFill>
              </a:rPr>
              <a:t>Jupyter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937E96-71CA-384F-AC91-D4FAF02A6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"/>
          <a:stretch/>
        </p:blipFill>
        <p:spPr>
          <a:xfrm>
            <a:off x="7010401" y="-1"/>
            <a:ext cx="5181600" cy="6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34EA1-C047-6C68-07EF-DB254930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8D0DFB-2BD5-BD61-5781-8AED17C5AC21}"/>
              </a:ext>
            </a:extLst>
          </p:cNvPr>
          <p:cNvSpPr/>
          <p:nvPr/>
        </p:nvSpPr>
        <p:spPr>
          <a:xfrm>
            <a:off x="397111" y="1573857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A231D-96BE-A594-1B23-9047E8B94838}"/>
              </a:ext>
            </a:extLst>
          </p:cNvPr>
          <p:cNvGrpSpPr/>
          <p:nvPr/>
        </p:nvGrpSpPr>
        <p:grpSpPr>
          <a:xfrm>
            <a:off x="397111" y="1788305"/>
            <a:ext cx="2240280" cy="1046509"/>
            <a:chOff x="4705894" y="335488"/>
            <a:chExt cx="2240280" cy="104650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331B9F5-B0F0-4173-007E-83F0A031D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114" y="335488"/>
              <a:ext cx="0" cy="400178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9D49C-6444-58D0-6396-02F377F8C458}"/>
                </a:ext>
              </a:extLst>
            </p:cNvPr>
            <p:cNvSpPr txBox="1"/>
            <p:nvPr/>
          </p:nvSpPr>
          <p:spPr>
            <a:xfrm>
              <a:off x="4705894" y="735666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759BBD"/>
                  </a:solidFill>
                </a:rPr>
                <a:t>Symlink</a:t>
              </a:r>
              <a:r>
                <a:rPr lang="en-US" dirty="0">
                  <a:solidFill>
                    <a:srgbClr val="759BBD"/>
                  </a:solidFill>
                </a:rPr>
                <a:t> to project folder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3683F-F068-694A-BBA6-3738512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3710366" y="1808988"/>
            <a:ext cx="3631605" cy="1130300"/>
            <a:chOff x="3701222" y="1790700"/>
            <a:chExt cx="3631605" cy="11303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911459" y="1790700"/>
              <a:ext cx="2421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</a:t>
              </a:r>
              <a:r>
                <a:rPr lang="en-US" dirty="0" err="1">
                  <a:solidFill>
                    <a:srgbClr val="759BBD"/>
                  </a:solidFill>
                </a:rPr>
                <a:t>Jupyter</a:t>
              </a:r>
              <a:r>
                <a:rPr lang="en-US" dirty="0">
                  <a:solidFill>
                    <a:srgbClr val="759BBD"/>
                  </a:solidFill>
                </a:rPr>
                <a:t> Notebook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261804-CB1B-FD07-5C8B-193855124255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D4FEA9B-7781-802A-F6A6-3F5C5083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D760B7-3A9E-F880-9497-9007AE70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is Baskerville Portal?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and Configure Baskerville Portal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JupyterLab</a:t>
            </a:r>
            <a:r>
              <a:rPr lang="en-US" dirty="0"/>
              <a:t> and Other applications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Module Loading</a:t>
            </a:r>
          </a:p>
          <a:p>
            <a:pPr marL="1428750" lvl="2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Tensorboard</a:t>
            </a:r>
            <a:endParaRPr lang="en-US" dirty="0"/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marL="1428750" lvl="2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NVDashboard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282DE8-D467-0D32-C212-649878A1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CCEF1-1E6D-4EF8-772E-4A88AED77C0B}"/>
              </a:ext>
            </a:extLst>
          </p:cNvPr>
          <p:cNvGrpSpPr/>
          <p:nvPr/>
        </p:nvGrpSpPr>
        <p:grpSpPr>
          <a:xfrm>
            <a:off x="527567" y="2510630"/>
            <a:ext cx="1554656" cy="528109"/>
            <a:chOff x="527567" y="2510630"/>
            <a:chExt cx="1554656" cy="5281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C0778-7148-96CC-D309-2E842E3C1FA2}"/>
                </a:ext>
              </a:extLst>
            </p:cNvPr>
            <p:cNvSpPr txBox="1"/>
            <p:nvPr/>
          </p:nvSpPr>
          <p:spPr>
            <a:xfrm>
              <a:off x="527567" y="2761740"/>
              <a:ext cx="1554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Right click &gt; Rename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42C4D-EF2D-C84B-4722-E2415325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08" y="2510630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9C509-1ACD-691B-AE19-3F650E032E05}"/>
              </a:ext>
            </a:extLst>
          </p:cNvPr>
          <p:cNvGrpSpPr/>
          <p:nvPr/>
        </p:nvGrpSpPr>
        <p:grpSpPr>
          <a:xfrm>
            <a:off x="2695130" y="616571"/>
            <a:ext cx="483209" cy="636297"/>
            <a:chOff x="3216338" y="607427"/>
            <a:chExt cx="483209" cy="6362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62BE9B-7FD0-518B-5E05-E9F14AEF3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8119" y="607427"/>
              <a:ext cx="179649" cy="179649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1DCE9-F1E6-1C44-B223-E7639640F8B9}"/>
                </a:ext>
              </a:extLst>
            </p:cNvPr>
            <p:cNvSpPr txBox="1"/>
            <p:nvPr/>
          </p:nvSpPr>
          <p:spPr>
            <a:xfrm>
              <a:off x="3216338" y="966725"/>
              <a:ext cx="483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Save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B7C97E-6082-7FB5-B906-C62EB3FF6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141" y="787076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9A7CED-49EF-CA80-89E9-74501FB8CD28}"/>
              </a:ext>
            </a:extLst>
          </p:cNvPr>
          <p:cNvSpPr txBox="1"/>
          <p:nvPr/>
        </p:nvSpPr>
        <p:spPr>
          <a:xfrm>
            <a:off x="4114799" y="2141298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Remember to save and rename your notebooks</a:t>
            </a:r>
          </a:p>
        </p:txBody>
      </p:sp>
    </p:spTree>
    <p:extLst>
      <p:ext uri="{BB962C8B-B14F-4D97-AF65-F5344CB8AC3E}">
        <p14:creationId xmlns:p14="http://schemas.microsoft.com/office/powerpoint/2010/main" val="12779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Module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applications available include</a:t>
            </a:r>
          </a:p>
          <a:p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… and many more!</a:t>
            </a:r>
          </a:p>
          <a:p>
            <a:pPr lvl="1"/>
            <a:endParaRPr lang="en-US" dirty="0"/>
          </a:p>
          <a:p>
            <a:r>
              <a:rPr lang="en-US" dirty="0"/>
              <a:t>See </a:t>
            </a: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apps.baskerville.ac.uk/applications/</a:t>
            </a:r>
            <a:r>
              <a:rPr lang="en-US" b="1" dirty="0"/>
              <a:t> </a:t>
            </a:r>
            <a:r>
              <a:rPr lang="en-US" dirty="0"/>
              <a:t>for a complete list</a:t>
            </a:r>
          </a:p>
          <a:p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6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18A663-0B86-8EE2-DBC4-EF3091B5C67B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E7874-1E0A-C1DE-B007-86AC5300E8EA}"/>
              </a:ext>
            </a:extLst>
          </p:cNvPr>
          <p:cNvSpPr/>
          <p:nvPr/>
        </p:nvSpPr>
        <p:spPr>
          <a:xfrm>
            <a:off x="1686694" y="702384"/>
            <a:ext cx="27829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1E571C-7371-E6E1-8237-115EFA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5A0B5-93A6-1DB4-ADEB-50C381466701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6586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4CAFBC-6E13-B450-78D9-EBDB8890DB98}"/>
              </a:ext>
            </a:extLst>
          </p:cNvPr>
          <p:cNvSpPr txBox="1"/>
          <p:nvPr/>
        </p:nvSpPr>
        <p:spPr>
          <a:xfrm>
            <a:off x="3600619" y="4250387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  <a:endParaRPr lang="en-US" dirty="0">
              <a:solidFill>
                <a:srgbClr val="759BBD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Available Modules</a:t>
            </a:r>
            <a:r>
              <a:rPr lang="en-US" dirty="0">
                <a:solidFill>
                  <a:srgbClr val="759BBD"/>
                </a:solidFill>
              </a:rPr>
              <a:t> appear below</a:t>
            </a:r>
          </a:p>
        </p:txBody>
      </p:sp>
    </p:spTree>
    <p:extLst>
      <p:ext uri="{BB962C8B-B14F-4D97-AF65-F5344CB8AC3E}">
        <p14:creationId xmlns:p14="http://schemas.microsoft.com/office/powerpoint/2010/main" val="365846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AB171A-FE36-64FA-2B91-34742A8A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535693-1A84-57D7-500A-2EA5FFABD9E4}"/>
              </a:ext>
            </a:extLst>
          </p:cNvPr>
          <p:cNvSpPr txBox="1"/>
          <p:nvPr/>
        </p:nvSpPr>
        <p:spPr>
          <a:xfrm>
            <a:off x="3600619" y="4255642"/>
            <a:ext cx="7811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Load </a:t>
            </a:r>
            <a:r>
              <a:rPr lang="en-US" b="1" dirty="0" err="1">
                <a:solidFill>
                  <a:srgbClr val="759BBD"/>
                </a:solidFill>
              </a:rPr>
              <a:t>PyTorch</a:t>
            </a:r>
            <a:r>
              <a:rPr lang="en-US" b="1" dirty="0">
                <a:solidFill>
                  <a:srgbClr val="759BBD"/>
                </a:solidFill>
              </a:rPr>
              <a:t>/1.8.1-fosscuda-2020b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It’s a good idea to load modules built using compatible toolchains, e.g., fosscuda-2020b is compatible with Python 3.8.6 (2020b/GCCore-10.2.0)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https://</a:t>
            </a:r>
            <a:r>
              <a:rPr lang="en-US" b="1" dirty="0" err="1">
                <a:solidFill>
                  <a:srgbClr val="759BBD"/>
                </a:solidFill>
              </a:rPr>
              <a:t>docs.baskerville.ac.uk</a:t>
            </a:r>
            <a:r>
              <a:rPr lang="en-US" b="1" dirty="0">
                <a:solidFill>
                  <a:srgbClr val="759BBD"/>
                </a:solidFill>
              </a:rPr>
              <a:t>/apps/#toolchains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Module loading can take a few minutes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8E190-3D59-6D08-23E1-EC108BC8C1A6}"/>
              </a:ext>
            </a:extLst>
          </p:cNvPr>
          <p:cNvSpPr/>
          <p:nvPr/>
        </p:nvSpPr>
        <p:spPr>
          <a:xfrm>
            <a:off x="342121" y="4470400"/>
            <a:ext cx="1931180" cy="241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BC2DDC-1A96-0808-02C5-CA942140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EB263-D22A-1DFC-0153-6CEBB8E22D3E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3D90-F68F-6350-2F67-EC96F5C44D4A}"/>
              </a:ext>
            </a:extLst>
          </p:cNvPr>
          <p:cNvSpPr/>
          <p:nvPr/>
        </p:nvSpPr>
        <p:spPr>
          <a:xfrm>
            <a:off x="339068" y="679268"/>
            <a:ext cx="132644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34322-4CE5-295E-A45E-AD226B49F9DB}"/>
              </a:ext>
            </a:extLst>
          </p:cNvPr>
          <p:cNvSpPr/>
          <p:nvPr/>
        </p:nvSpPr>
        <p:spPr>
          <a:xfrm>
            <a:off x="4832826" y="5932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31292-943E-5C80-C947-07440B53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1FFC6-55AC-0C65-A171-7FD444140262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36197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2758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FE38F-69D6-298C-A07F-4D2DCC929E77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Baskerville Portal?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87B0AC-AFBE-7692-12B4-D3399B12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F106C-FFE5-B959-EFA2-CB0F9B4EB2F2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947-A65B-A476-982F-E04C74AF6148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Restore </a:t>
            </a:r>
            <a:r>
              <a:rPr lang="en-US" dirty="0">
                <a:solidFill>
                  <a:srgbClr val="27C93F"/>
                </a:solidFill>
              </a:rPr>
              <a:t>default</a:t>
            </a:r>
            <a:r>
              <a:rPr lang="en-US" dirty="0"/>
              <a:t> environment and restart kernel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Module load </a:t>
            </a:r>
            <a:r>
              <a:rPr lang="en-US" dirty="0">
                <a:solidFill>
                  <a:srgbClr val="27C93F"/>
                </a:solidFill>
              </a:rPr>
              <a:t>TensorFlow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solidFill>
                  <a:srgbClr val="27C93F"/>
                </a:solidFill>
              </a:rPr>
              <a:t>import </a:t>
            </a:r>
            <a:r>
              <a:rPr lang="en-US" dirty="0" err="1">
                <a:solidFill>
                  <a:srgbClr val="27C93F"/>
                </a:solidFill>
              </a:rPr>
              <a:t>tensorflow</a:t>
            </a:r>
            <a:r>
              <a:rPr lang="en-US" dirty="0">
                <a:solidFill>
                  <a:srgbClr val="27C93F"/>
                </a:solidFill>
              </a:rPr>
              <a:t> as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endParaRPr lang="en-US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Check the software version number with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r>
              <a:rPr lang="en-US" dirty="0">
                <a:solidFill>
                  <a:srgbClr val="27C93F"/>
                </a:solidFill>
              </a:rPr>
              <a:t>.__version__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Query visible GPU devices with the command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4D1CE0-6BEC-4B59-CBFA-E0CA41AC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3" y="4001294"/>
            <a:ext cx="9710350" cy="2884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913478-2F6F-78AC-31F5-7313BF88804E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676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76485-03BD-22A1-B07C-191DDCE8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is a package and environment manager for Python</a:t>
            </a:r>
          </a:p>
          <a:p>
            <a:endParaRPr lang="en-US" dirty="0"/>
          </a:p>
          <a:p>
            <a:r>
              <a:rPr lang="en-US" dirty="0"/>
              <a:t>Steps to create a </a:t>
            </a:r>
            <a:r>
              <a:rPr lang="en-US" dirty="0" err="1"/>
              <a:t>Conda</a:t>
            </a:r>
            <a:r>
              <a:rPr lang="en-US" dirty="0"/>
              <a:t> Environment for </a:t>
            </a:r>
            <a:r>
              <a:rPr lang="en-US" dirty="0" err="1"/>
              <a:t>JupyterLab</a:t>
            </a:r>
            <a:r>
              <a:rPr lang="en-US" dirty="0"/>
              <a:t>:</a:t>
            </a:r>
          </a:p>
          <a:p>
            <a:endParaRPr lang="en-US" dirty="0"/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Create a </a:t>
            </a:r>
            <a:r>
              <a:rPr lang="en-US" dirty="0" err="1"/>
              <a:t>Conda</a:t>
            </a:r>
            <a:r>
              <a:rPr lang="en-US" dirty="0"/>
              <a:t> environment in your </a:t>
            </a:r>
            <a:r>
              <a:rPr lang="en-US" b="1" dirty="0"/>
              <a:t>project folder</a:t>
            </a:r>
            <a:r>
              <a:rPr lang="en-US" dirty="0"/>
              <a:t> using a batch script in the Terminal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Relaunch the </a:t>
            </a:r>
            <a:r>
              <a:rPr lang="en-US" dirty="0" err="1"/>
              <a:t>JupyterLab</a:t>
            </a:r>
            <a:r>
              <a:rPr lang="en-US" dirty="0"/>
              <a:t> server to load the new </a:t>
            </a:r>
            <a:r>
              <a:rPr lang="en-US" dirty="0" err="1"/>
              <a:t>Conda</a:t>
            </a:r>
            <a:r>
              <a:rPr lang="en-US" dirty="0"/>
              <a:t> kernel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(Optional) Use the same </a:t>
            </a:r>
            <a:r>
              <a:rPr lang="en-US" dirty="0" err="1"/>
              <a:t>JupyterLab</a:t>
            </a:r>
            <a:r>
              <a:rPr lang="en-US" dirty="0"/>
              <a:t> session to modify the environment</a:t>
            </a:r>
          </a:p>
          <a:p>
            <a:pPr marL="571500" indent="-571500">
              <a:buFont typeface="+mj-lt"/>
              <a:buAutoNum type="romanL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Create your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537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03078B-BC3F-60B2-637B-323E99BB1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4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B91E0C-3FBB-A345-43C5-9E9C6A7B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1D94-0F87-9A42-1AA1-666AB6DA5F23}"/>
              </a:ext>
            </a:extLst>
          </p:cNvPr>
          <p:cNvSpPr/>
          <p:nvPr/>
        </p:nvSpPr>
        <p:spPr>
          <a:xfrm>
            <a:off x="427968" y="2838268"/>
            <a:ext cx="930932" cy="285932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7960-4193-51C6-CF8B-69FF768B0504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</p:txBody>
      </p:sp>
    </p:spTree>
    <p:extLst>
      <p:ext uri="{BB962C8B-B14F-4D97-AF65-F5344CB8AC3E}">
        <p14:creationId xmlns:p14="http://schemas.microsoft.com/office/powerpoint/2010/main" val="256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C2D35FD-C9EA-1678-26BB-9C1676D58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AC79E-4E71-56DA-5C42-52A3EF6111D5}"/>
              </a:ext>
            </a:extLst>
          </p:cNvPr>
          <p:cNvSpPr txBox="1"/>
          <p:nvPr/>
        </p:nvSpPr>
        <p:spPr>
          <a:xfrm>
            <a:off x="3600619" y="4255642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E96C4D-5DC7-2A3F-D267-09E2FAB2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8EC62-5816-43A9-B688-6B0048906D66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865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33DB59-684D-04EF-3931-5BFE9619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156AA-F252-789E-71AA-5B77202DF658}"/>
              </a:ext>
            </a:extLst>
          </p:cNvPr>
          <p:cNvSpPr txBox="1"/>
          <p:nvPr/>
        </p:nvSpPr>
        <p:spPr>
          <a:xfrm>
            <a:off x="3689518" y="3785742"/>
            <a:ext cx="77277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account</a:t>
            </a:r>
            <a:r>
              <a:rPr lang="en-US" dirty="0">
                <a:solidFill>
                  <a:srgbClr val="759BBD"/>
                </a:solidFill>
              </a:rPr>
              <a:t> and </a:t>
            </a:r>
            <a:r>
              <a:rPr lang="en-US" b="1" dirty="0" err="1">
                <a:solidFill>
                  <a:srgbClr val="759BBD"/>
                </a:solidFill>
              </a:rPr>
              <a:t>qos</a:t>
            </a:r>
            <a:r>
              <a:rPr lang="en-US" dirty="0">
                <a:solidFill>
                  <a:srgbClr val="759BBD"/>
                </a:solidFill>
              </a:rPr>
              <a:t> details can be double checked with </a:t>
            </a:r>
            <a:r>
              <a:rPr lang="en-US" b="1" dirty="0" err="1">
                <a:solidFill>
                  <a:srgbClr val="759BBD"/>
                </a:solidFill>
              </a:rPr>
              <a:t>my_baskerville</a:t>
            </a:r>
            <a:r>
              <a:rPr lang="en-US" dirty="0">
                <a:solidFill>
                  <a:srgbClr val="759BBD"/>
                </a:solidFill>
              </a:rPr>
              <a:t> command in the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request a modest amount of time for an increased chance of your job starting straight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1 node has 4 GPUs and 144 CPU cores, therefore 144/4 = 36 cores and 4/4 = 1 GPU are the minimum resources available to build the environment (even if we requested less cores, this still takes 1 GPU out of service due to distribution of system architecture)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8BADDE1-96E2-E841-7B97-3E34A122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BC44BF6-5404-63F0-9392-4D60621469A8}"/>
              </a:ext>
            </a:extLst>
          </p:cNvPr>
          <p:cNvSpPr txBox="1">
            <a:spLocks/>
          </p:cNvSpPr>
          <p:nvPr/>
        </p:nvSpPr>
        <p:spPr>
          <a:xfrm>
            <a:off x="3931960" y="5620121"/>
            <a:ext cx="4328079" cy="64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59B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portal.baskerville.ac.uk/</a:t>
            </a: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7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0CD90-5B5C-6A33-5527-A26BCAE5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5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2B4731-0B48-D7B9-2A3D-064A9E2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9951CE-A6C8-003A-B0C3-D4D9FCFB3DCB}"/>
              </a:ext>
            </a:extLst>
          </p:cNvPr>
          <p:cNvCxnSpPr>
            <a:cxnSpLocks/>
          </p:cNvCxnSpPr>
          <p:nvPr/>
        </p:nvCxnSpPr>
        <p:spPr>
          <a:xfrm>
            <a:off x="7338349" y="4079081"/>
            <a:ext cx="1030147" cy="0"/>
          </a:xfrm>
          <a:prstGeom prst="line">
            <a:avLst/>
          </a:prstGeom>
          <a:ln>
            <a:solidFill>
              <a:srgbClr val="759B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07EF4C-DFFE-71F8-05A4-951234C1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4065966" y="4786622"/>
            <a:ext cx="2763973" cy="1664978"/>
            <a:chOff x="3701222" y="1256022"/>
            <a:chExt cx="2763973" cy="16649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895022" y="1256022"/>
              <a:ext cx="15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5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35B28C-6AC2-FABB-A4A3-D7108998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5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E49B2A-6908-D42C-FE95-50481B48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C1B988-82CB-3662-CB33-2D511FD3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</p:txBody>
      </p:sp>
    </p:spTree>
    <p:extLst>
      <p:ext uri="{BB962C8B-B14F-4D97-AF65-F5344CB8AC3E}">
        <p14:creationId xmlns:p14="http://schemas.microsoft.com/office/powerpoint/2010/main" val="16937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62F6D9-5B5E-DA82-3C2A-C1D3E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2438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C36615-CA7D-4610-F23B-D9D2FC53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FBF70-92EB-BC0C-EBEB-F0925D8117B1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4834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6019C-D352-1929-3CC2-289AD7C6DD89}"/>
              </a:ext>
            </a:extLst>
          </p:cNvPr>
          <p:cNvSpPr/>
          <p:nvPr/>
        </p:nvSpPr>
        <p:spPr>
          <a:xfrm>
            <a:off x="380934" y="2262124"/>
            <a:ext cx="1219266" cy="23418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54149-5A11-796B-E53D-EADA41F3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C080-3B02-BEE5-F6F4-37CF8F4F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Baskerville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75F9-ED63-8F61-0029-E3F3E122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Web based access to Baskerville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Access to storage both home and project directories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File editor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Job submission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Web shell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GUI apps</a:t>
            </a:r>
          </a:p>
        </p:txBody>
      </p:sp>
    </p:spTree>
    <p:extLst>
      <p:ext uri="{BB962C8B-B14F-4D97-AF65-F5344CB8AC3E}">
        <p14:creationId xmlns:p14="http://schemas.microsoft.com/office/powerpoint/2010/main" val="1826039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4F3287-7DEF-1BD0-140D-34633704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43" y="-11772"/>
            <a:ext cx="3118037" cy="6402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5BD23-2A59-7EF7-9782-62072E8E07C7}"/>
              </a:ext>
            </a:extLst>
          </p:cNvPr>
          <p:cNvSpPr/>
          <p:nvPr/>
        </p:nvSpPr>
        <p:spPr>
          <a:xfrm>
            <a:off x="526753" y="6122199"/>
            <a:ext cx="807777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5DD7-C994-0536-9BBA-FCBC517BDA8E}"/>
              </a:ext>
            </a:extLst>
          </p:cNvPr>
          <p:cNvSpPr txBox="1"/>
          <p:nvPr/>
        </p:nvSpPr>
        <p:spPr>
          <a:xfrm>
            <a:off x="1390197" y="6053393"/>
            <a:ext cx="198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9BBD"/>
                </a:solidFill>
              </a:rPr>
              <a:t>Restart session</a:t>
            </a:r>
          </a:p>
        </p:txBody>
      </p:sp>
    </p:spTree>
    <p:extLst>
      <p:ext uri="{BB962C8B-B14F-4D97-AF65-F5344CB8AC3E}">
        <p14:creationId xmlns:p14="http://schemas.microsoft.com/office/powerpoint/2010/main" val="23178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(ii) Relaunch </a:t>
            </a:r>
            <a:r>
              <a:rPr lang="en-US" dirty="0" err="1"/>
              <a:t>JupterLab</a:t>
            </a:r>
            <a:r>
              <a:rPr lang="en-US" dirty="0"/>
              <a:t> and load new kernel</a:t>
            </a:r>
          </a:p>
        </p:txBody>
      </p:sp>
    </p:spTree>
    <p:extLst>
      <p:ext uri="{BB962C8B-B14F-4D97-AF65-F5344CB8AC3E}">
        <p14:creationId xmlns:p14="http://schemas.microsoft.com/office/powerpoint/2010/main" val="14408171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E54C9-CAB0-AE51-BD10-ED7862DC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"/>
          <a:stretch/>
        </p:blipFill>
        <p:spPr>
          <a:xfrm>
            <a:off x="7013069" y="0"/>
            <a:ext cx="5178931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1026093" y="3001803"/>
            <a:ext cx="4844261" cy="174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time, tick to enable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rgbClr val="27C93F"/>
                </a:solidFill>
              </a:rPr>
              <a:t>Show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Environments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Relaunch </a:t>
            </a:r>
            <a:r>
              <a:rPr lang="en-US" dirty="0" err="1"/>
              <a:t>JupyterLab</a:t>
            </a:r>
            <a:r>
              <a:rPr lang="en-US" dirty="0"/>
              <a:t> and load new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A5C9ED-13D6-0341-D244-633BD3A5B9A9}"/>
              </a:ext>
            </a:extLst>
          </p:cNvPr>
          <p:cNvCxnSpPr>
            <a:cxnSpLocks/>
          </p:cNvCxnSpPr>
          <p:nvPr/>
        </p:nvCxnSpPr>
        <p:spPr>
          <a:xfrm flipV="1">
            <a:off x="5745892" y="2669059"/>
            <a:ext cx="2533135" cy="1204831"/>
          </a:xfrm>
          <a:prstGeom prst="straightConnector1">
            <a:avLst/>
          </a:prstGeom>
          <a:ln>
            <a:solidFill>
              <a:srgbClr val="759B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07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3E1FFF-8EFA-6E72-4378-373935BB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14D207-8E71-652D-1C4A-C4D73120DD95}"/>
              </a:ext>
            </a:extLst>
          </p:cNvPr>
          <p:cNvSpPr/>
          <p:nvPr/>
        </p:nvSpPr>
        <p:spPr>
          <a:xfrm>
            <a:off x="9391822" y="358815"/>
            <a:ext cx="150471" cy="162045"/>
          </a:xfrm>
          <a:prstGeom prst="rect">
            <a:avLst/>
          </a:prstGeom>
          <a:noFill/>
          <a:ln w="381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91B87-F5E4-F72D-EF0C-4420D5C5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29DA8-B9A7-8EA7-9277-6EEEA5D1CFF7}"/>
              </a:ext>
            </a:extLst>
          </p:cNvPr>
          <p:cNvSpPr/>
          <p:nvPr/>
        </p:nvSpPr>
        <p:spPr>
          <a:xfrm>
            <a:off x="5227500" y="1811981"/>
            <a:ext cx="1193800" cy="1130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79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40E283D-8734-97E8-6D4F-13357DF3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815E2-024A-0C08-EBCD-0CF2F479E202}"/>
              </a:ext>
            </a:extLst>
          </p:cNvPr>
          <p:cNvSpPr/>
          <p:nvPr/>
        </p:nvSpPr>
        <p:spPr>
          <a:xfrm>
            <a:off x="11070152" y="601884"/>
            <a:ext cx="474562" cy="196769"/>
          </a:xfrm>
          <a:prstGeom prst="rect">
            <a:avLst/>
          </a:prstGeom>
          <a:noFill/>
          <a:ln w="381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E500F3-D255-AB88-2EC6-C0C9DCF9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6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8BAF8E-40F8-7096-1E39-7698E680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2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441463-87AA-2F7A-560A-74E68F59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D2FB336-EEC1-E933-99D1-44CD568A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 and Configure Baskerville Portal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62E96F-2AE4-F8C8-A9AC-0184D70A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4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(iii) Modifying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6298917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230195-6DB1-1C64-3D32-3DB6B384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3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F7E601-9391-C661-DF59-6D85D672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9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7878F4-EE5F-693A-474E-DC552339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D37BED17-D1DC-76A4-D00A-BC0F4D6E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0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59F4985-1196-709D-72CF-4173FBF4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5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488BF66-54F3-5081-464C-86DB6758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2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48BD1C7E-F9D6-1AAC-B6D0-E0AB7770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7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963B3-E2B2-B412-0E1A-D69AA499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94E40-5A2C-AA26-5A15-47F6E895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83" r="975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4FA3C2-44A8-A174-2E4F-17B52DE9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6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DCAC3-D44D-9E8F-9762-8DC91897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68" y="0"/>
            <a:ext cx="4905632" cy="6867885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3662A152-2483-858F-0501-6CAC462225E8}"/>
              </a:ext>
            </a:extLst>
          </p:cNvPr>
          <p:cNvSpPr txBox="1"/>
          <p:nvPr/>
        </p:nvSpPr>
        <p:spPr>
          <a:xfrm>
            <a:off x="118872" y="3429000"/>
            <a:ext cx="8430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docs.conda.io</a:t>
            </a:r>
            <a:r>
              <a:rPr lang="en-US" sz="1550" b="1" dirty="0">
                <a:solidFill>
                  <a:srgbClr val="27C93F"/>
                </a:solidFill>
              </a:rPr>
              <a:t>/projects/</a:t>
            </a:r>
            <a:r>
              <a:rPr lang="en-US" sz="1550" b="1" dirty="0" err="1">
                <a:solidFill>
                  <a:srgbClr val="27C93F"/>
                </a:solidFill>
              </a:rPr>
              <a:t>conda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en</a:t>
            </a:r>
            <a:r>
              <a:rPr lang="en-US" sz="1550" b="1" dirty="0">
                <a:solidFill>
                  <a:srgbClr val="27C93F"/>
                </a:solidFill>
              </a:rPr>
              <a:t>/latest/user-guide/</a:t>
            </a:r>
            <a:r>
              <a:rPr lang="en-US" sz="1550" b="1" dirty="0" err="1">
                <a:solidFill>
                  <a:srgbClr val="27C93F"/>
                </a:solidFill>
              </a:rPr>
              <a:t>cheatsheet.html</a:t>
            </a:r>
            <a:endParaRPr lang="en-US" sz="1550" b="1" dirty="0">
              <a:solidFill>
                <a:srgbClr val="27C93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2FC745-3779-5227-7316-012188986392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6058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</a:t>
            </a:r>
            <a:r>
              <a:rPr lang="en-US" dirty="0" err="1"/>
              <a:t>Conda</a:t>
            </a:r>
            <a:r>
              <a:rPr lang="en-US" dirty="0"/>
              <a:t> commands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C53D2D-943E-A4B6-9D3B-185470E4A195}"/>
              </a:ext>
            </a:extLst>
          </p:cNvPr>
          <p:cNvSpPr txBox="1">
            <a:spLocks/>
          </p:cNvSpPr>
          <p:nvPr/>
        </p:nvSpPr>
        <p:spPr>
          <a:xfrm>
            <a:off x="118872" y="2551130"/>
            <a:ext cx="4844261" cy="717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Consult the Cheat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1E7FF-D944-E684-A5E5-617481DDF2EC}"/>
              </a:ext>
            </a:extLst>
          </p:cNvPr>
          <p:cNvSpPr txBox="1"/>
          <p:nvPr/>
        </p:nvSpPr>
        <p:spPr>
          <a:xfrm>
            <a:off x="118872" y="4088131"/>
            <a:ext cx="520488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github.com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baskerville-hpc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</a:t>
            </a:r>
            <a:r>
              <a:rPr lang="en-US" sz="1550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623732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3858-7D06-9D35-ADBD-4AE15620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6E9F-129E-7D25-9ACB-6373C5DF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b="1" dirty="0"/>
              <a:t> </a:t>
            </a:r>
            <a:r>
              <a:rPr lang="en-US" dirty="0"/>
              <a:t>mix Module Loading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This can result in version conflicts and incompatible software</a:t>
            </a:r>
          </a:p>
          <a:p>
            <a:r>
              <a:rPr lang="en-US" dirty="0"/>
              <a:t>Module loading is preferred where possible</a:t>
            </a:r>
          </a:p>
          <a:p>
            <a:pPr lvl="1"/>
            <a:r>
              <a:rPr lang="en-US" dirty="0"/>
              <a:t>These system-wide applications are built and </a:t>
            </a:r>
            <a:r>
              <a:rPr lang="en-US" dirty="0" err="1"/>
              <a:t>optimised</a:t>
            </a:r>
            <a:r>
              <a:rPr lang="en-US" dirty="0"/>
              <a:t> specifically for Baskerville, resulting in better performance and </a:t>
            </a:r>
            <a:r>
              <a:rPr lang="en-US" dirty="0" err="1"/>
              <a:t>compatability</a:t>
            </a:r>
            <a:endParaRPr lang="en-US" dirty="0"/>
          </a:p>
          <a:p>
            <a:pPr lvl="1"/>
            <a:r>
              <a:rPr lang="en-US" dirty="0"/>
              <a:t>Not easily </a:t>
            </a:r>
            <a:r>
              <a:rPr lang="en-US" dirty="0" err="1"/>
              <a:t>customisable</a:t>
            </a:r>
            <a:r>
              <a:rPr lang="en-US" dirty="0"/>
              <a:t> if the module you want does not exist, although we are happy to install more module applications at your request</a:t>
            </a:r>
          </a:p>
          <a:p>
            <a:r>
              <a:rPr lang="en-US" dirty="0" err="1"/>
              <a:t>Conda</a:t>
            </a:r>
            <a:r>
              <a:rPr lang="en-US" dirty="0"/>
              <a:t> Environments are </a:t>
            </a:r>
            <a:r>
              <a:rPr lang="en-US" dirty="0" err="1"/>
              <a:t>customisable</a:t>
            </a:r>
            <a:r>
              <a:rPr lang="en-US" dirty="0"/>
              <a:t>, but can be large</a:t>
            </a:r>
          </a:p>
          <a:p>
            <a:pPr lvl="1"/>
            <a:r>
              <a:rPr lang="en-US" dirty="0"/>
              <a:t>When modifying your </a:t>
            </a:r>
            <a:r>
              <a:rPr lang="en-US" dirty="0" err="1"/>
              <a:t>Conda</a:t>
            </a:r>
            <a:r>
              <a:rPr lang="en-US" dirty="0"/>
              <a:t> environment, add the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install </a:t>
            </a:r>
            <a:r>
              <a:rPr lang="en-US" dirty="0"/>
              <a:t>commands into your shell script for reproducibility (helpful for troubleshooting)</a:t>
            </a:r>
          </a:p>
          <a:p>
            <a:pPr lvl="1"/>
            <a:r>
              <a:rPr lang="en-US" dirty="0"/>
              <a:t>Run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 remove --prefix &lt;$CONDA_ENV_PATH&gt;</a:t>
            </a:r>
            <a:r>
              <a:rPr lang="en-US" dirty="0"/>
              <a:t> to delete an environment</a:t>
            </a:r>
          </a:p>
          <a:p>
            <a:pPr lvl="1"/>
            <a:r>
              <a:rPr lang="en-GB" dirty="0"/>
              <a:t>Run </a:t>
            </a: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clean --all </a:t>
            </a:r>
            <a:r>
              <a:rPr lang="en-GB" dirty="0"/>
              <a:t>to clear your </a:t>
            </a:r>
            <a:r>
              <a:rPr lang="en-GB" dirty="0" err="1"/>
              <a:t>Conda</a:t>
            </a:r>
            <a:r>
              <a:rPr lang="en-GB" dirty="0"/>
              <a:t> cache in your home folder</a:t>
            </a:r>
          </a:p>
          <a:p>
            <a:r>
              <a:rPr lang="en-GB" dirty="0"/>
              <a:t>Remember to shutdown your </a:t>
            </a:r>
            <a:r>
              <a:rPr lang="en-GB" dirty="0" err="1"/>
              <a:t>JupyterLab</a:t>
            </a:r>
            <a:r>
              <a:rPr lang="en-GB" dirty="0"/>
              <a:t> notebook when you are done</a:t>
            </a:r>
          </a:p>
          <a:p>
            <a:r>
              <a:rPr lang="en-US" dirty="0"/>
              <a:t>Consult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https://docs.baskerville.ac.uk/portal/portal/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for more advice</a:t>
            </a:r>
          </a:p>
        </p:txBody>
      </p:sp>
    </p:spTree>
    <p:extLst>
      <p:ext uri="{BB962C8B-B14F-4D97-AF65-F5344CB8AC3E}">
        <p14:creationId xmlns:p14="http://schemas.microsoft.com/office/powerpoint/2010/main" val="38650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Task –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7757" cy="4667250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another </a:t>
            </a:r>
            <a:r>
              <a:rPr lang="en-US" dirty="0" err="1"/>
              <a:t>Conda</a:t>
            </a:r>
            <a:r>
              <a:rPr lang="en-US" dirty="0"/>
              <a:t> environment using a shell 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install --yes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torchvision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pytorch-cuda</a:t>
            </a:r>
            <a:r>
              <a:rPr lang="en-GB" b="1" dirty="0">
                <a:solidFill>
                  <a:srgbClr val="27C93F"/>
                </a:solidFill>
              </a:rPr>
              <a:t>=11.6 -c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-c </a:t>
            </a:r>
            <a:r>
              <a:rPr lang="en-GB" b="1" dirty="0" err="1">
                <a:solidFill>
                  <a:srgbClr val="27C93F"/>
                </a:solidFill>
              </a:rPr>
              <a:t>nvidia</a:t>
            </a:r>
            <a:endParaRPr lang="en-GB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7C93F"/>
                </a:solidFill>
              </a:rPr>
              <a:t>import torch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torch.__path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torch.__version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Query visible GPU devices with the commands from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27C93F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D4E92B-792E-E5F8-BDB8-F2D2D31D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85" y="1825625"/>
            <a:ext cx="6854994" cy="4062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8143D-5898-4C60-C860-C6E99E5E8518}"/>
              </a:ext>
            </a:extLst>
          </p:cNvPr>
          <p:cNvSpPr txBox="1"/>
          <p:nvPr/>
        </p:nvSpPr>
        <p:spPr>
          <a:xfrm>
            <a:off x="8107243" y="5518885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87468-9B5B-C603-7516-CAF9FDAF1346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3371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-portal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943" y="177318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Click </a:t>
            </a:r>
            <a:r>
              <a:rPr lang="en-US" sz="2600" dirty="0">
                <a:solidFill>
                  <a:srgbClr val="27C93F"/>
                </a:solidFill>
              </a:rPr>
              <a:t>Clusters &gt; Baskerville Tier 2 HPC Shell Access</a:t>
            </a:r>
            <a:r>
              <a:rPr lang="en-US" sz="2600" dirty="0"/>
              <a:t>, enter your Password and OTP to access a Terminal.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2226867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11C2B-98BD-FEAD-A864-74595A1D29B6}"/>
              </a:ext>
            </a:extLst>
          </p:cNvPr>
          <p:cNvSpPr txBox="1"/>
          <p:nvPr/>
        </p:nvSpPr>
        <p:spPr>
          <a:xfrm>
            <a:off x="8122919" y="6596390"/>
            <a:ext cx="4069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OTP – One Time Passcode,  QoS – Quality of Service/Queue</a:t>
            </a:r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-to-baskerville" id="{78342526-CC20-884A-AE52-FE149498952E}" vid="{91EA4B0F-7FBF-654A-9CC2-4165469B07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9899</TotalTime>
  <Words>4224</Words>
  <Application>Microsoft Office PowerPoint</Application>
  <PresentationFormat>Widescreen</PresentationFormat>
  <Paragraphs>487</Paragraphs>
  <Slides>74</Slides>
  <Notes>59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Baskerville</vt:lpstr>
      <vt:lpstr>Baskerville SemiBold</vt:lpstr>
      <vt:lpstr>Calibri</vt:lpstr>
      <vt:lpstr>Cambria</vt:lpstr>
      <vt:lpstr>Courier New</vt:lpstr>
      <vt:lpstr>Office Theme</vt:lpstr>
      <vt:lpstr>Baskerville Portal</vt:lpstr>
      <vt:lpstr>Overview</vt:lpstr>
      <vt:lpstr>1. What is Baskerville Portal?</vt:lpstr>
      <vt:lpstr>PowerPoint Presentation</vt:lpstr>
      <vt:lpstr>Baskerville Portal</vt:lpstr>
      <vt:lpstr>2. Connect and Configure Baskerville Portal</vt:lpstr>
      <vt:lpstr>PowerPoint Presentation</vt:lpstr>
      <vt:lpstr>Open a Terminal</vt:lpstr>
      <vt:lpstr>Your home folder | 20GB</vt:lpstr>
      <vt:lpstr>Your project folder | 1TB</vt:lpstr>
      <vt:lpstr>Symlink your home and project folder</vt:lpstr>
      <vt:lpstr>baskstatus - Query Available GPUs</vt:lpstr>
      <vt:lpstr>3. JupyterLab</vt:lpstr>
      <vt:lpstr>PowerPoint Presentation</vt:lpstr>
      <vt:lpstr>Launch a JupyterLab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Module 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b) Conda Environments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Final Task – PyTorch Conda Environment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Gavin Yearwood (Advanced Research Computing)</cp:lastModifiedBy>
  <cp:revision>48</cp:revision>
  <dcterms:created xsi:type="dcterms:W3CDTF">2022-08-25T11:39:38Z</dcterms:created>
  <dcterms:modified xsi:type="dcterms:W3CDTF">2025-01-15T18:23:05Z</dcterms:modified>
</cp:coreProperties>
</file>